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27" r:id="rId4"/>
    <p:sldId id="480" r:id="rId5"/>
    <p:sldId id="479" r:id="rId6"/>
    <p:sldId id="429" r:id="rId7"/>
    <p:sldId id="428" r:id="rId8"/>
    <p:sldId id="481" r:id="rId9"/>
    <p:sldId id="482" r:id="rId10"/>
    <p:sldId id="434" r:id="rId11"/>
  </p:sldIdLst>
  <p:sldSz cx="9144000" cy="5715000" type="screen16x10"/>
  <p:notesSz cx="6858000" cy="9144000"/>
  <p:embeddedFontLst>
    <p:embeddedFont>
      <p:font typeface="Orly's Font 2" panose="020B0604020202020204" charset="0"/>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eacher" initials="T" lastIdx="5" clrIdx="0"/>
  <p:cmAuthor id="1" name="Innovative Computing" initials="IC"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1" autoAdjust="0"/>
    <p:restoredTop sz="94849" autoAdjust="0"/>
  </p:normalViewPr>
  <p:slideViewPr>
    <p:cSldViewPr>
      <p:cViewPr>
        <p:scale>
          <a:sx n="100" d="100"/>
          <a:sy n="100"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73" d="100"/>
          <a:sy n="73" d="100"/>
        </p:scale>
        <p:origin x="-2584" y="-112"/>
      </p:cViewPr>
      <p:guideLst>
        <p:guide orient="horz" pos="2880"/>
        <p:guide pos="2160"/>
      </p:guideLst>
    </p:cSldViewPr>
  </p:notes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11T07:49:06.748" idx="3">
    <p:pos x="1252" y="2668"/>
    <p:text>Since this is the opening review, I think that you should also circle the digits in 228 as you hop up.  At the end, you sould then write the sum under the equation as well as at the end of the number line to help make the connection.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pPr/>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pPr/>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5</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7</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81"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81"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 name="Picture 5"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0" y="5173982"/>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df"/><Relationship Id="rId7" Type="http://schemas.openxmlformats.org/officeDocument/2006/relationships/image" Target="../media/image4.pd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pdf"/><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5.pd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d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df"/><Relationship Id="rId7" Type="http://schemas.openxmlformats.org/officeDocument/2006/relationships/image" Target="../media/image4.pd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comments" Target="../comments/comment1.xml"/><Relationship Id="rId5" Type="http://schemas.openxmlformats.org/officeDocument/2006/relationships/image" Target="../media/image3.pdf"/><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5.pdf"/></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df"/><Relationship Id="rId7" Type="http://schemas.openxmlformats.org/officeDocument/2006/relationships/image" Target="../media/image4.pd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3.pdf"/><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5.pdf"/></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df"/><Relationship Id="rId7" Type="http://schemas.openxmlformats.org/officeDocument/2006/relationships/image" Target="../media/image3.pdf"/><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4.pdf"/><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5.pdf"/></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df"/><Relationship Id="rId7" Type="http://schemas.openxmlformats.org/officeDocument/2006/relationships/image" Target="../media/image4.pdf"/><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3.pdf"/><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5.pdf"/></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pdf"/><Relationship Id="rId7" Type="http://schemas.openxmlformats.org/officeDocument/2006/relationships/image" Target="../media/image2.pdf"/><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4.pdf"/><Relationship Id="rId10"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media/image5.pd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b="8824"/>
              <a:stretch>
                <a:fillRect/>
              </a:stretch>
            </p:blipFill>
          </mc:Choice>
          <mc:Fallback>
            <p:blipFill>
              <a:blip r:embed="rId4"/>
              <a:srcRect b="8824"/>
              <a:stretch>
                <a:fillRect/>
              </a:stretch>
            </p:blipFill>
          </mc:Fallback>
        </mc:AlternateContent>
        <p:spPr bwMode="auto">
          <a:xfrm>
            <a:off x="6045200" y="2806700"/>
            <a:ext cx="1701800" cy="1574800"/>
          </a:xfrm>
          <a:prstGeom prst="rect">
            <a:avLst/>
          </a:prstGeom>
          <a:noFill/>
          <a:ln w="9525">
            <a:noFill/>
            <a:miter lim="800000"/>
            <a:headEnd/>
            <a:tailEnd/>
          </a:ln>
          <a:effectLst/>
        </p:spPr>
      </p:pic>
      <p:pic>
        <p:nvPicPr>
          <p:cNvPr id="7172"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a:stretch>
                <a:fillRect/>
              </a:stretch>
            </p:blipFill>
          </mc:Choice>
          <mc:Fallback>
            <p:blipFill>
              <a:blip r:embed="rId6"/>
              <a:srcRect/>
              <a:stretch>
                <a:fillRect/>
              </a:stretch>
            </p:blipFill>
          </mc:Fallback>
        </mc:AlternateContent>
        <p:spPr bwMode="auto">
          <a:xfrm>
            <a:off x="3962400" y="2768600"/>
            <a:ext cx="2501900" cy="1739900"/>
          </a:xfrm>
          <a:prstGeom prst="rect">
            <a:avLst/>
          </a:prstGeom>
          <a:noFill/>
          <a:ln w="9525">
            <a:noFill/>
            <a:miter lim="800000"/>
            <a:headEnd/>
            <a:tailEnd/>
          </a:ln>
          <a:effectLst/>
        </p:spPr>
      </p:pic>
      <p:pic>
        <p:nvPicPr>
          <p:cNvPr id="7171"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7"/>
              <a:srcRect t="17143"/>
              <a:stretch>
                <a:fillRect/>
              </a:stretch>
            </p:blipFill>
          </mc:Choice>
          <mc:Fallback>
            <p:blipFill>
              <a:blip r:embed="rId8"/>
              <a:srcRect t="17143"/>
              <a:stretch>
                <a:fillRect/>
              </a:stretch>
            </p:blipFill>
          </mc:Fallback>
        </mc:AlternateContent>
        <p:spPr bwMode="auto">
          <a:xfrm>
            <a:off x="1219200" y="3035300"/>
            <a:ext cx="3149600" cy="1473200"/>
          </a:xfrm>
          <a:prstGeom prst="rect">
            <a:avLst/>
          </a:prstGeom>
          <a:noFill/>
          <a:ln w="9525">
            <a:noFill/>
            <a:miter lim="800000"/>
            <a:headEnd/>
            <a:tailEnd/>
          </a:ln>
          <a:effectLst/>
        </p:spPr>
      </p:pic>
      <p:sp>
        <p:nvSpPr>
          <p:cNvPr id="2" name="Text Placeholder 1"/>
          <p:cNvSpPr>
            <a:spLocks noGrp="1"/>
          </p:cNvSpPr>
          <p:nvPr>
            <p:ph type="body" sz="quarter" idx="4294967295"/>
          </p:nvPr>
        </p:nvSpPr>
        <p:spPr>
          <a:xfrm>
            <a:off x="1828800" y="495300"/>
            <a:ext cx="5486400" cy="954107"/>
          </a:xfrm>
        </p:spPr>
        <p:txBody>
          <a:bodyPr>
            <a:spAutoFit/>
          </a:bodyPr>
          <a:lstStyle/>
          <a:p>
            <a:pPr marL="0" indent="0" algn="ctr">
              <a:buNone/>
            </a:pPr>
            <a:r>
              <a:rPr lang="en-US" sz="2800" dirty="0" smtClean="0">
                <a:solidFill>
                  <a:schemeClr val="accent5"/>
                </a:solidFill>
              </a:rPr>
              <a:t>How do you add 514 + 253 using an open number line?</a:t>
            </a:r>
            <a:endParaRPr lang="en-US" sz="2800" dirty="0">
              <a:solidFill>
                <a:schemeClr val="accent5"/>
              </a:solidFill>
            </a:endParaRPr>
          </a:p>
        </p:txBody>
      </p:sp>
      <p:sp>
        <p:nvSpPr>
          <p:cNvPr id="131" name="Cloud Callout 130"/>
          <p:cNvSpPr/>
          <p:nvPr/>
        </p:nvSpPr>
        <p:spPr>
          <a:xfrm>
            <a:off x="1905000" y="1638300"/>
            <a:ext cx="2209800" cy="1244600"/>
          </a:xfrm>
          <a:prstGeom prst="cloudCallout">
            <a:avLst>
              <a:gd name="adj1" fmla="val -73782"/>
              <a:gd name="adj2" fmla="val 92653"/>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10" name="Text Placeholder 1"/>
          <p:cNvSpPr txBox="1">
            <a:spLocks/>
          </p:cNvSpPr>
          <p:nvPr/>
        </p:nvSpPr>
        <p:spPr bwMode="auto">
          <a:xfrm>
            <a:off x="2032000" y="2019300"/>
            <a:ext cx="1905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Hippity</a:t>
            </a:r>
            <a:r>
              <a:rPr lang="en-US" sz="1400" dirty="0" smtClean="0">
                <a:latin typeface="Orly's Font 2" pitchFamily="66" charset="0"/>
                <a:cs typeface="+mn-cs"/>
              </a:rPr>
              <a:t>-HOP!</a:t>
            </a:r>
            <a:endParaRPr lang="en-US" sz="1400" baseline="0" dirty="0" smtClean="0">
              <a:latin typeface="Orly's Font 2" pitchFamily="66" charset="0"/>
              <a:cs typeface="+mn-cs"/>
            </a:endParaRPr>
          </a:p>
        </p:txBody>
      </p:sp>
      <p:sp>
        <p:nvSpPr>
          <p:cNvPr id="29" name="Text Placeholder 2"/>
          <p:cNvSpPr txBox="1">
            <a:spLocks/>
          </p:cNvSpPr>
          <p:nvPr/>
        </p:nvSpPr>
        <p:spPr bwMode="auto">
          <a:xfrm>
            <a:off x="9906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514</a:t>
            </a:r>
            <a:endParaRPr lang="en-US" sz="2800" dirty="0">
              <a:solidFill>
                <a:schemeClr val="accent1"/>
              </a:solidFill>
              <a:latin typeface="Orly's Font 2" pitchFamily="66" charset="0"/>
            </a:endParaRPr>
          </a:p>
        </p:txBody>
      </p:sp>
      <p:sp>
        <p:nvSpPr>
          <p:cNvPr id="30" name="Text Placeholder 2"/>
          <p:cNvSpPr txBox="1">
            <a:spLocks/>
          </p:cNvSpPr>
          <p:nvPr/>
        </p:nvSpPr>
        <p:spPr bwMode="auto">
          <a:xfrm>
            <a:off x="6997700" y="4457700"/>
            <a:ext cx="106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767</a:t>
            </a:r>
            <a:endParaRPr lang="en-US" sz="2800" dirty="0">
              <a:solidFill>
                <a:schemeClr val="accent1"/>
              </a:solidFill>
              <a:latin typeface="Orly's Font 2" pitchFamily="66" charset="0"/>
            </a:endParaRPr>
          </a:p>
        </p:txBody>
      </p:sp>
      <p:pic>
        <p:nvPicPr>
          <p:cNvPr id="3"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9"/>
              <a:srcRect l="21320" t="28846" r="26903" b="22115"/>
              <a:stretch>
                <a:fillRect/>
              </a:stretch>
            </p:blipFill>
          </mc:Choice>
          <mc:Fallback>
            <p:blipFill>
              <a:blip r:embed="rId10"/>
              <a:srcRect l="21320" t="28846" r="26903" b="22115"/>
              <a:stretch>
                <a:fillRect/>
              </a:stretch>
            </p:blipFill>
          </mc:Fallback>
        </mc:AlternateContent>
        <p:spPr bwMode="auto">
          <a:xfrm rot="19816298">
            <a:off x="634325" y="3339423"/>
            <a:ext cx="914400" cy="914400"/>
          </a:xfrm>
          <a:prstGeom prst="rect">
            <a:avLst/>
          </a:prstGeom>
          <a:noFill/>
          <a:ln w="9525">
            <a:noFill/>
            <a:miter lim="800000"/>
            <a:headEnd/>
            <a:tailEnd/>
          </a:ln>
          <a:effectLst/>
        </p:spPr>
      </p:pic>
      <p:grpSp>
        <p:nvGrpSpPr>
          <p:cNvPr id="43" name="Group 42"/>
          <p:cNvGrpSpPr/>
          <p:nvPr/>
        </p:nvGrpSpPr>
        <p:grpSpPr>
          <a:xfrm>
            <a:off x="457200" y="4229100"/>
            <a:ext cx="8077200" cy="152400"/>
            <a:chOff x="457200" y="4305300"/>
            <a:chExt cx="8077200" cy="152400"/>
          </a:xfrm>
        </p:grpSpPr>
        <p:cxnSp>
          <p:nvCxnSpPr>
            <p:cNvPr id="44" name="Straight Arrow Connector 43"/>
            <p:cNvCxnSpPr/>
            <p:nvPr/>
          </p:nvCxnSpPr>
          <p:spPr>
            <a:xfrm>
              <a:off x="457200" y="4381500"/>
              <a:ext cx="80772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1371600" y="43053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4" name="Text Placeholder 2"/>
          <p:cNvSpPr txBox="1">
            <a:spLocks/>
          </p:cNvSpPr>
          <p:nvPr/>
        </p:nvSpPr>
        <p:spPr bwMode="auto">
          <a:xfrm>
            <a:off x="6324600" y="3386435"/>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2"/>
                </a:solidFill>
                <a:latin typeface="Orly's Font 2" pitchFamily="66" charset="0"/>
              </a:rPr>
              <a:t>+3</a:t>
            </a:r>
            <a:endParaRPr lang="en-US" dirty="0">
              <a:solidFill>
                <a:schemeClr val="accent2"/>
              </a:solidFill>
              <a:latin typeface="Orly's Font 2" pitchFamily="66" charset="0"/>
            </a:endParaRPr>
          </a:p>
        </p:txBody>
      </p:sp>
      <p:sp>
        <p:nvSpPr>
          <p:cNvPr id="15" name="Text Placeholder 2"/>
          <p:cNvSpPr txBox="1">
            <a:spLocks/>
          </p:cNvSpPr>
          <p:nvPr/>
        </p:nvSpPr>
        <p:spPr bwMode="auto">
          <a:xfrm>
            <a:off x="4622800" y="3335635"/>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+50</a:t>
            </a:r>
            <a:endParaRPr lang="en-US" dirty="0">
              <a:solidFill>
                <a:schemeClr val="accent6"/>
              </a:solidFill>
              <a:latin typeface="Orly's Font 2" pitchFamily="66" charset="0"/>
            </a:endParaRPr>
          </a:p>
        </p:txBody>
      </p:sp>
      <p:sp>
        <p:nvSpPr>
          <p:cNvPr id="16" name="Text Placeholder 2"/>
          <p:cNvSpPr txBox="1">
            <a:spLocks/>
          </p:cNvSpPr>
          <p:nvPr/>
        </p:nvSpPr>
        <p:spPr bwMode="auto">
          <a:xfrm>
            <a:off x="2133600" y="3376255"/>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+200</a:t>
            </a:r>
            <a:endParaRPr lang="en-US" dirty="0">
              <a:solidFill>
                <a:schemeClr val="accent3"/>
              </a:solidFill>
              <a:latin typeface="Orly's Font 2" pitchFamily="66" charset="0"/>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1"/>
                                        </p:tgtEl>
                                        <p:attrNameLst>
                                          <p:attrName>style.visibility</p:attrName>
                                        </p:attrNameLst>
                                      </p:cBhvr>
                                      <p:to>
                                        <p:strVal val="visible"/>
                                      </p:to>
                                    </p:set>
                                    <p:animEffect transition="in" filter="fade">
                                      <p:cBhvr>
                                        <p:cTn id="19" dur="500"/>
                                        <p:tgtEl>
                                          <p:spTgt spid="131"/>
                                        </p:tgtEl>
                                      </p:cBhvr>
                                    </p:animEffect>
                                  </p:childTnLst>
                                </p:cTn>
                              </p:par>
                              <p:par>
                                <p:cTn id="20" presetID="1" presetClass="entr" presetSubtype="0" fill="hold" grpId="0" nodeType="withEffect">
                                  <p:stCondLst>
                                    <p:cond delay="0"/>
                                  </p:stCondLst>
                                  <p:iterate type="lt">
                                    <p:tmAbs val="80"/>
                                  </p:iterate>
                                  <p:childTnLst>
                                    <p:set>
                                      <p:cBhvr>
                                        <p:cTn id="2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type="lt">
                                    <p:tmAbs val="80"/>
                                  </p:iterate>
                                  <p:childTnLst>
                                    <p:set>
                                      <p:cBhvr>
                                        <p:cTn id="25"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iterate type="lt">
                                    <p:tmPct val="0"/>
                                  </p:iterate>
                                  <p:childTnLst>
                                    <p:animEffect transition="out" filter="fade">
                                      <p:cBhvr>
                                        <p:cTn id="29" dur="500"/>
                                        <p:tgtEl>
                                          <p:spTgt spid="10">
                                            <p:txEl>
                                              <p:pRg st="0" end="0"/>
                                            </p:txEl>
                                          </p:spTgt>
                                        </p:tgtEl>
                                      </p:cBhvr>
                                    </p:animEffect>
                                    <p:set>
                                      <p:cBhvr>
                                        <p:cTn id="30" dur="1" fill="hold">
                                          <p:stCondLst>
                                            <p:cond delay="499"/>
                                          </p:stCondLst>
                                        </p:cTn>
                                        <p:tgtEl>
                                          <p:spTgt spid="10">
                                            <p:txEl>
                                              <p:pRg st="0" end="0"/>
                                            </p:txEl>
                                          </p:spTgt>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31"/>
                                        </p:tgtEl>
                                      </p:cBhvr>
                                    </p:animEffect>
                                    <p:set>
                                      <p:cBhvr>
                                        <p:cTn id="33" dur="1" fill="hold">
                                          <p:stCondLst>
                                            <p:cond delay="499"/>
                                          </p:stCondLst>
                                        </p:cTn>
                                        <p:tgtEl>
                                          <p:spTgt spid="13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171"/>
                                        </p:tgtEl>
                                        <p:attrNameLst>
                                          <p:attrName>style.visibility</p:attrName>
                                        </p:attrNameLst>
                                      </p:cBhvr>
                                      <p:to>
                                        <p:strVal val="visible"/>
                                      </p:to>
                                    </p:set>
                                    <p:animEffect transition="in" filter="fade">
                                      <p:cBhvr>
                                        <p:cTn id="38" dur="500"/>
                                        <p:tgtEl>
                                          <p:spTgt spid="7171"/>
                                        </p:tgtEl>
                                      </p:cBhvr>
                                    </p:animEffect>
                                  </p:childTnLst>
                                </p:cTn>
                              </p:par>
                              <p:par>
                                <p:cTn id="39" presetID="1" presetClass="entr" presetSubtype="0" fill="hold" grpId="0" nodeType="withEffect">
                                  <p:stCondLst>
                                    <p:cond delay="0"/>
                                  </p:stCondLst>
                                  <p:iterate type="lt">
                                    <p:tmAbs val="80"/>
                                  </p:iterate>
                                  <p:childTnLst>
                                    <p:set>
                                      <p:cBhvr>
                                        <p:cTn id="4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0" presetClass="path" presetSubtype="0" accel="50000" decel="50000" fill="hold" nodeType="clickEffect">
                                  <p:stCondLst>
                                    <p:cond delay="0"/>
                                  </p:stCondLst>
                                  <p:childTnLst>
                                    <p:animMotion origin="layout" path="M 3.33333E-6 2.22222E-6 C 0.02604 -0.04389 0.05226 -0.0875 0.07778 -0.11333 C 0.1033 -0.13916 0.12708 -0.14972 0.15278 -0.15555 C 0.17847 -0.16139 0.20781 -0.15889 0.23195 -0.14889 C 0.25608 -0.13889 0.28038 -0.11694 0.29722 -0.09555 C 0.31406 -0.07416 0.32726 -0.03472 0.33333 -0.02 " pathEditMode="relative" ptsTypes="aaaaaA">
                                      <p:cBhvr>
                                        <p:cTn id="44" dur="500" fill="hold"/>
                                        <p:tgtEl>
                                          <p:spTgt spid="3"/>
                                        </p:tgtEl>
                                        <p:attrNameLst>
                                          <p:attrName>ppt_x</p:attrName>
                                          <p:attrName>ppt_y</p:attrName>
                                        </p:attrNameLst>
                                      </p:cBhvr>
                                    </p:animMotion>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7172"/>
                                        </p:tgtEl>
                                        <p:attrNameLst>
                                          <p:attrName>style.visibility</p:attrName>
                                        </p:attrNameLst>
                                      </p:cBhvr>
                                      <p:to>
                                        <p:strVal val="visible"/>
                                      </p:to>
                                    </p:set>
                                    <p:animEffect transition="in" filter="fade">
                                      <p:cBhvr>
                                        <p:cTn id="49" dur="500"/>
                                        <p:tgtEl>
                                          <p:spTgt spid="7172"/>
                                        </p:tgtEl>
                                      </p:cBhvr>
                                    </p:animEffect>
                                  </p:childTnLst>
                                </p:cTn>
                              </p:par>
                              <p:par>
                                <p:cTn id="50" presetID="1" presetClass="entr" presetSubtype="0" fill="hold" grpId="0" nodeType="withEffect">
                                  <p:stCondLst>
                                    <p:cond delay="0"/>
                                  </p:stCondLst>
                                  <p:iterate type="lt">
                                    <p:tmAbs val="80"/>
                                  </p:iterate>
                                  <p:childTnLst>
                                    <p:set>
                                      <p:cBhvr>
                                        <p:cTn id="51"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0" presetClass="path" presetSubtype="0" accel="50000" decel="50000" fill="hold" nodeType="clickEffect">
                                  <p:stCondLst>
                                    <p:cond delay="0"/>
                                  </p:stCondLst>
                                  <p:childTnLst>
                                    <p:animMotion origin="layout" path="M 0.33334 -0.02 C 0.34393 -0.04611 0.35469 -0.07222 0.36945 -0.09111 C 0.38421 -0.11 0.40348 -0.12638 0.42223 -0.13333 C 0.44098 -0.14027 0.46476 -0.13888 0.48195 -0.13333 C 0.49914 -0.12777 0.51303 -0.11333 0.52501 -0.1 C 0.53698 -0.08666 0.54723 -0.06805 0.55417 -0.05333 C 0.56112 -0.03861 0.56389 -0.025 0.56667 -0.01111 " pathEditMode="relative" ptsTypes="aaaaaaA">
                                      <p:cBhvr>
                                        <p:cTn id="55" dur="500" fill="hold"/>
                                        <p:tgtEl>
                                          <p:spTgt spid="3"/>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173"/>
                                        </p:tgtEl>
                                        <p:attrNameLst>
                                          <p:attrName>style.visibility</p:attrName>
                                        </p:attrNameLst>
                                      </p:cBhvr>
                                      <p:to>
                                        <p:strVal val="visible"/>
                                      </p:to>
                                    </p:set>
                                    <p:animEffect transition="in" filter="fade">
                                      <p:cBhvr>
                                        <p:cTn id="60" dur="500"/>
                                        <p:tgtEl>
                                          <p:spTgt spid="7173"/>
                                        </p:tgtEl>
                                      </p:cBhvr>
                                    </p:animEffect>
                                  </p:childTnLst>
                                </p:cTn>
                              </p:par>
                              <p:par>
                                <p:cTn id="61" presetID="1" presetClass="entr" presetSubtype="0" fill="hold" grpId="0" nodeType="withEffect">
                                  <p:stCondLst>
                                    <p:cond delay="0"/>
                                  </p:stCondLst>
                                  <p:iterate type="lt">
                                    <p:tmAbs val="80"/>
                                  </p:iterate>
                                  <p:childTnLst>
                                    <p:set>
                                      <p:cBhvr>
                                        <p:cTn id="6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56667 -0.01111 C 0.56719 -0.03111 0.56789 -0.05083 0.57223 -0.06889 C 0.57657 -0.08694 0.58421 -0.10861 0.59306 -0.12 C 0.60192 -0.13139 0.61511 -0.13555 0.62501 -0.13778 C 0.6349 -0.14 0.64376 -0.13639 0.65278 -0.13333 C 0.66181 -0.13028 0.67153 -0.1275 0.67917 -0.12 C 0.68681 -0.1125 0.69358 -0.1 0.69862 -0.08889 C 0.70365 -0.07778 0.70626 -0.06639 0.70973 -0.05333 C 0.7132 -0.04028 0.71737 -0.02139 0.71945 -0.01111 C 0.72153 -0.00083 0.72188 0.00389 0.72223 0.00889 " pathEditMode="relative" ptsTypes="aaaaaaaaaA">
                                      <p:cBhvr>
                                        <p:cTn id="66" dur="500" fill="hold"/>
                                        <p:tgtEl>
                                          <p:spTgt spid="3"/>
                                        </p:tgtEl>
                                        <p:attrNameLst>
                                          <p:attrName>ppt_x</p:attrName>
                                          <p:attrName>ppt_y</p:attrName>
                                        </p:attrNameLst>
                                      </p:cBhvr>
                                    </p:animMotion>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iterate type="lt">
                                    <p:tmAbs val="80"/>
                                  </p:iterate>
                                  <p:childTnLst>
                                    <p:set>
                                      <p:cBhvr>
                                        <p:cTn id="7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1" grpId="0" animBg="1"/>
      <p:bldP spid="131" grpId="1" animBg="1"/>
      <p:bldP spid="10" grpId="0" build="p"/>
      <p:bldP spid="10" grpId="1" build="allAtOnce"/>
      <p:bldP spid="29" grpId="0" build="p"/>
      <p:bldP spid="30" grpId="0" build="p"/>
      <p:bldP spid="14" grpId="0" build="p"/>
      <p:bldP spid="15" grpId="0" build="p"/>
      <p:bldP spid="1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485903"/>
            <a:ext cx="78105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add within 1000 </a:t>
            </a:r>
          </a:p>
          <a:p>
            <a:pPr algn="ctr">
              <a:defRPr/>
            </a:pPr>
            <a:r>
              <a:rPr lang="en-US" sz="3600" dirty="0" smtClean="0">
                <a:solidFill>
                  <a:schemeClr val="accent1"/>
                </a:solidFill>
                <a:latin typeface="Orly's Font 2" pitchFamily="66" charset="0"/>
                <a:ea typeface="Verdana" pitchFamily="34" charset="0"/>
                <a:cs typeface="Verdana" pitchFamily="34" charset="0"/>
              </a:rPr>
              <a:t>by using an open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636573"/>
            <a:ext cx="76962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add within 1000 </a:t>
            </a:r>
            <a:br>
              <a:rPr lang="en-US" sz="3600" dirty="0" smtClean="0">
                <a:solidFill>
                  <a:schemeClr val="accent5"/>
                </a:solidFill>
                <a:latin typeface="Orly's Font 2" pitchFamily="66" charset="0"/>
                <a:ea typeface="Verdana" pitchFamily="34" charset="0"/>
                <a:cs typeface="Verdana" pitchFamily="34" charset="0"/>
              </a:rPr>
            </a:br>
            <a:r>
              <a:rPr lang="en-US" sz="3600" dirty="0" smtClean="0">
                <a:solidFill>
                  <a:schemeClr val="accent1"/>
                </a:solidFill>
                <a:latin typeface="Orly's Font 2" pitchFamily="66" charset="0"/>
                <a:ea typeface="Verdana" pitchFamily="34" charset="0"/>
                <a:cs typeface="Verdana" pitchFamily="34" charset="0"/>
              </a:rPr>
              <a:t>by using an open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able"/>
          <p:cNvPicPr>
            <a:picLocks noChangeAspect="1"/>
          </p:cNvPicPr>
          <p:nvPr/>
        </p:nvPicPr>
        <p:blipFill>
          <a:blip r:embed="rId3"/>
          <a:stretch>
            <a:fillRect/>
          </a:stretch>
        </p:blipFill>
        <p:spPr>
          <a:xfrm>
            <a:off x="304804" y="2171702"/>
            <a:ext cx="8531637" cy="539514"/>
          </a:xfrm>
          <a:prstGeom prst="rect">
            <a:avLst/>
          </a:prstGeom>
          <a:noFill/>
        </p:spPr>
      </p:pic>
      <p:sp>
        <p:nvSpPr>
          <p:cNvPr id="7" name="Text Placeholder 2"/>
          <p:cNvSpPr txBox="1">
            <a:spLocks/>
          </p:cNvSpPr>
          <p:nvPr/>
        </p:nvSpPr>
        <p:spPr bwMode="auto">
          <a:xfrm>
            <a:off x="914400" y="8763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654</a:t>
            </a:r>
            <a:endParaRPr lang="en-US" sz="2800" dirty="0">
              <a:solidFill>
                <a:schemeClr val="accent1"/>
              </a:solidFill>
              <a:latin typeface="Orly's Font 2" pitchFamily="66" charset="0"/>
            </a:endParaRPr>
          </a:p>
        </p:txBody>
      </p:sp>
      <p:sp>
        <p:nvSpPr>
          <p:cNvPr id="610" name="TextBox 609"/>
          <p:cNvSpPr txBox="1"/>
          <p:nvPr/>
        </p:nvSpPr>
        <p:spPr>
          <a:xfrm>
            <a:off x="1143000" y="1714500"/>
            <a:ext cx="152400" cy="523220"/>
          </a:xfrm>
          <a:prstGeom prst="rect">
            <a:avLst/>
          </a:prstGeom>
          <a:noFill/>
        </p:spPr>
        <p:txBody>
          <a:bodyPr wrap="square" rtlCol="0">
            <a:spAutoFit/>
          </a:bodyPr>
          <a:lstStyle/>
          <a:p>
            <a:endParaRPr lang="en-US" sz="2800" dirty="0" smtClean="0">
              <a:latin typeface="Orly's Font" pitchFamily="66" charset="0"/>
              <a:ea typeface="Verdana" pitchFamily="34" charset="0"/>
              <a:cs typeface="Verdana" pitchFamily="34" charset="0"/>
            </a:endParaRPr>
          </a:p>
        </p:txBody>
      </p:sp>
      <p:sp>
        <p:nvSpPr>
          <p:cNvPr id="612" name="Text Placeholder 2"/>
          <p:cNvSpPr txBox="1">
            <a:spLocks/>
          </p:cNvSpPr>
          <p:nvPr/>
        </p:nvSpPr>
        <p:spPr bwMode="auto">
          <a:xfrm>
            <a:off x="1752600" y="1638300"/>
            <a:ext cx="990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600</a:t>
            </a:r>
            <a:endParaRPr lang="en-US" sz="2800" dirty="0">
              <a:solidFill>
                <a:schemeClr val="accent3"/>
              </a:solidFill>
              <a:latin typeface="Orly's Font 2" pitchFamily="66" charset="0"/>
            </a:endParaRPr>
          </a:p>
        </p:txBody>
      </p:sp>
      <p:sp>
        <p:nvSpPr>
          <p:cNvPr id="613" name="Text Placeholder 2"/>
          <p:cNvSpPr txBox="1">
            <a:spLocks/>
          </p:cNvSpPr>
          <p:nvPr/>
        </p:nvSpPr>
        <p:spPr bwMode="auto">
          <a:xfrm>
            <a:off x="4800600" y="1638300"/>
            <a:ext cx="990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6"/>
                </a:solidFill>
                <a:latin typeface="Orly's Font 2" pitchFamily="66" charset="0"/>
              </a:rPr>
              <a:t>50</a:t>
            </a:r>
            <a:endParaRPr lang="en-US" sz="2800" dirty="0">
              <a:solidFill>
                <a:schemeClr val="accent6"/>
              </a:solidFill>
              <a:latin typeface="Orly's Font 2" pitchFamily="66" charset="0"/>
            </a:endParaRPr>
          </a:p>
        </p:txBody>
      </p:sp>
      <p:sp>
        <p:nvSpPr>
          <p:cNvPr id="614" name="Text Placeholder 2"/>
          <p:cNvSpPr txBox="1">
            <a:spLocks/>
          </p:cNvSpPr>
          <p:nvPr/>
        </p:nvSpPr>
        <p:spPr bwMode="auto">
          <a:xfrm>
            <a:off x="7239000" y="1638300"/>
            <a:ext cx="990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2"/>
                </a:solidFill>
                <a:latin typeface="Orly's Font 2" pitchFamily="66" charset="0"/>
              </a:rPr>
              <a:t>4</a:t>
            </a:r>
            <a:endParaRPr lang="en-US" sz="2800" dirty="0">
              <a:solidFill>
                <a:schemeClr val="accent2"/>
              </a:solidFill>
              <a:latin typeface="Orly's Font 2" pitchFamily="66" charset="0"/>
            </a:endParaRPr>
          </a:p>
        </p:txBody>
      </p:sp>
      <p:cxnSp>
        <p:nvCxnSpPr>
          <p:cNvPr id="616" name="Straight Connector 615"/>
          <p:cNvCxnSpPr/>
          <p:nvPr/>
        </p:nvCxnSpPr>
        <p:spPr>
          <a:xfrm>
            <a:off x="4241800" y="1384300"/>
            <a:ext cx="228600" cy="1588"/>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22" name="Straight Connector 621"/>
          <p:cNvCxnSpPr/>
          <p:nvPr/>
        </p:nvCxnSpPr>
        <p:spPr>
          <a:xfrm>
            <a:off x="4495800" y="1384300"/>
            <a:ext cx="228600" cy="1588"/>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23" name="Straight Connector 622"/>
          <p:cNvCxnSpPr/>
          <p:nvPr/>
        </p:nvCxnSpPr>
        <p:spPr>
          <a:xfrm>
            <a:off x="4749800" y="1384300"/>
            <a:ext cx="228600" cy="158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29" name="Group 728"/>
          <p:cNvGrpSpPr/>
          <p:nvPr/>
        </p:nvGrpSpPr>
        <p:grpSpPr>
          <a:xfrm>
            <a:off x="609604" y="2781300"/>
            <a:ext cx="3276596" cy="2590800"/>
            <a:chOff x="609604" y="2781300"/>
            <a:chExt cx="3276596" cy="2590800"/>
          </a:xfrm>
        </p:grpSpPr>
        <p:grpSp>
          <p:nvGrpSpPr>
            <p:cNvPr id="8" name="Group 7"/>
            <p:cNvGrpSpPr>
              <a:grpSpLocks noChangeAspect="1"/>
            </p:cNvGrpSpPr>
            <p:nvPr/>
          </p:nvGrpSpPr>
          <p:grpSpPr>
            <a:xfrm>
              <a:off x="609604" y="2781300"/>
              <a:ext cx="1794457" cy="1463526"/>
              <a:chOff x="342900" y="1597194"/>
              <a:chExt cx="2287122" cy="2238402"/>
            </a:xfrm>
            <a:solidFill>
              <a:schemeClr val="accent3"/>
            </a:solidFill>
          </p:grpSpPr>
          <p:grpSp>
            <p:nvGrpSpPr>
              <p:cNvPr id="9" name="Group 8"/>
              <p:cNvGrpSpPr>
                <a:grpSpLocks noChangeAspect="1"/>
              </p:cNvGrpSpPr>
              <p:nvPr/>
            </p:nvGrpSpPr>
            <p:grpSpPr>
              <a:xfrm>
                <a:off x="342900" y="1597194"/>
                <a:ext cx="229722" cy="2238402"/>
                <a:chOff x="3882188" y="2366825"/>
                <a:chExt cx="182880" cy="1781967"/>
              </a:xfrm>
              <a:grpFill/>
            </p:grpSpPr>
            <p:sp>
              <p:nvSpPr>
                <p:cNvPr id="109" name="Rectangle 10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0" name="Rectangle 10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1" name="Rectangle 11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2" name="Rectangle 11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3" name="Rectangle 11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4" name="Rectangle 11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5" name="Rectangle 11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6" name="Rectangle 11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7" name="Rectangle 11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18" name="Rectangle 11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0" name="Group 9"/>
              <p:cNvGrpSpPr>
                <a:grpSpLocks noChangeAspect="1"/>
              </p:cNvGrpSpPr>
              <p:nvPr/>
            </p:nvGrpSpPr>
            <p:grpSpPr>
              <a:xfrm>
                <a:off x="571500" y="1597194"/>
                <a:ext cx="229722" cy="2238402"/>
                <a:chOff x="3882188" y="2366825"/>
                <a:chExt cx="182880" cy="1781967"/>
              </a:xfrm>
              <a:grpFill/>
            </p:grpSpPr>
            <p:sp>
              <p:nvSpPr>
                <p:cNvPr id="99" name="Rectangle 9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0" name="Rectangle 9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1" name="Rectangle 10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2" name="Rectangle 10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3" name="Rectangle 10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4" name="Rectangle 10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5" name="Rectangle 10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6" name="Rectangle 10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7" name="Rectangle 10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08" name="Rectangle 10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1" name="Group 10"/>
              <p:cNvGrpSpPr>
                <a:grpSpLocks noChangeAspect="1"/>
              </p:cNvGrpSpPr>
              <p:nvPr/>
            </p:nvGrpSpPr>
            <p:grpSpPr>
              <a:xfrm>
                <a:off x="800100" y="1597194"/>
                <a:ext cx="229722" cy="2238402"/>
                <a:chOff x="3882188" y="2366825"/>
                <a:chExt cx="182880" cy="1781967"/>
              </a:xfrm>
              <a:grpFill/>
            </p:grpSpPr>
            <p:sp>
              <p:nvSpPr>
                <p:cNvPr id="89" name="Rectangle 8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0" name="Rectangle 8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1" name="Rectangle 9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2" name="Rectangle 9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3" name="Rectangle 9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4" name="Rectangle 9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5" name="Rectangle 9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6" name="Rectangle 9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7" name="Rectangle 9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98" name="Rectangle 9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 name="Group 11"/>
              <p:cNvGrpSpPr>
                <a:grpSpLocks noChangeAspect="1"/>
              </p:cNvGrpSpPr>
              <p:nvPr/>
            </p:nvGrpSpPr>
            <p:grpSpPr>
              <a:xfrm>
                <a:off x="1028700" y="1597194"/>
                <a:ext cx="229722" cy="2238402"/>
                <a:chOff x="3882188" y="2366825"/>
                <a:chExt cx="182880" cy="1781967"/>
              </a:xfrm>
              <a:grpFill/>
            </p:grpSpPr>
            <p:sp>
              <p:nvSpPr>
                <p:cNvPr id="79" name="Rectangle 7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0" name="Rectangle 7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1" name="Rectangle 8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2" name="Rectangle 8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3" name="Rectangle 8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4" name="Rectangle 8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5" name="Rectangle 8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6" name="Rectangle 8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7" name="Rectangle 8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88" name="Rectangle 8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3" name="Group 12"/>
              <p:cNvGrpSpPr>
                <a:grpSpLocks noChangeAspect="1"/>
              </p:cNvGrpSpPr>
              <p:nvPr/>
            </p:nvGrpSpPr>
            <p:grpSpPr>
              <a:xfrm>
                <a:off x="1257299" y="1597194"/>
                <a:ext cx="229722" cy="2238402"/>
                <a:chOff x="3882188" y="2366825"/>
                <a:chExt cx="182880" cy="1781967"/>
              </a:xfrm>
              <a:grpFill/>
            </p:grpSpPr>
            <p:sp>
              <p:nvSpPr>
                <p:cNvPr id="69" name="Rectangle 6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 name="Rectangle 6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 name="Rectangle 7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 name="Rectangle 7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 name="Rectangle 7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4" name="Rectangle 7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5" name="Rectangle 7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6" name="Rectangle 7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7" name="Rectangle 7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8" name="Rectangle 7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4" name="Group 13"/>
              <p:cNvGrpSpPr>
                <a:grpSpLocks noChangeAspect="1"/>
              </p:cNvGrpSpPr>
              <p:nvPr/>
            </p:nvGrpSpPr>
            <p:grpSpPr>
              <a:xfrm>
                <a:off x="1485899" y="1597194"/>
                <a:ext cx="229722" cy="2238402"/>
                <a:chOff x="3882188" y="2366825"/>
                <a:chExt cx="182880" cy="1781967"/>
              </a:xfrm>
              <a:grpFill/>
            </p:grpSpPr>
            <p:sp>
              <p:nvSpPr>
                <p:cNvPr id="59" name="Rectangle 5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 name="Rectangle 5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1" name="Rectangle 6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2" name="Rectangle 6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 name="Rectangle 6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 name="Rectangle 6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 name="Rectangle 6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 name="Rectangle 6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 name="Rectangle 6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 name="Rectangle 6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5" name="Group 14"/>
              <p:cNvGrpSpPr>
                <a:grpSpLocks noChangeAspect="1"/>
              </p:cNvGrpSpPr>
              <p:nvPr/>
            </p:nvGrpSpPr>
            <p:grpSpPr>
              <a:xfrm>
                <a:off x="1714499" y="1597194"/>
                <a:ext cx="229722" cy="2238402"/>
                <a:chOff x="3882188" y="2366825"/>
                <a:chExt cx="182880" cy="1781967"/>
              </a:xfrm>
              <a:grpFill/>
            </p:grpSpPr>
            <p:sp>
              <p:nvSpPr>
                <p:cNvPr id="49" name="Rectangle 4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 name="Rectangle 4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 name="Rectangle 5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 name="Rectangle 5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 name="Rectangle 5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 name="Rectangle 5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 name="Rectangle 5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6" name="Rectangle 5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 name="Rectangle 5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 name="Rectangle 5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6" name="Group 15"/>
              <p:cNvGrpSpPr>
                <a:grpSpLocks noChangeAspect="1"/>
              </p:cNvGrpSpPr>
              <p:nvPr/>
            </p:nvGrpSpPr>
            <p:grpSpPr>
              <a:xfrm>
                <a:off x="1943100" y="1597194"/>
                <a:ext cx="229722" cy="2238402"/>
                <a:chOff x="3882188" y="2366825"/>
                <a:chExt cx="182880" cy="1781967"/>
              </a:xfrm>
              <a:grpFill/>
            </p:grpSpPr>
            <p:sp>
              <p:nvSpPr>
                <p:cNvPr id="39" name="Rectangle 3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 name="Rectangle 3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 name="Rectangle 4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 name="Rectangle 4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 name="Rectangle 4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 name="Rectangle 4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5" name="Rectangle 4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 name="Rectangle 4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 name="Rectangle 4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 name="Rectangle 4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7" name="Group 16"/>
              <p:cNvGrpSpPr>
                <a:grpSpLocks noChangeAspect="1"/>
              </p:cNvGrpSpPr>
              <p:nvPr/>
            </p:nvGrpSpPr>
            <p:grpSpPr>
              <a:xfrm>
                <a:off x="2171703" y="1597194"/>
                <a:ext cx="229722" cy="2238402"/>
                <a:chOff x="3882188" y="2366825"/>
                <a:chExt cx="182880" cy="1781967"/>
              </a:xfrm>
              <a:grpFill/>
            </p:grpSpPr>
            <p:sp>
              <p:nvSpPr>
                <p:cNvPr id="29" name="Rectangle 2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 name="Rectangle 2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 name="Rectangle 3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 name="Rectangle 3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 name="Rectangle 3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4" name="Rectangle 3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 name="Rectangle 3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 name="Rectangle 3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 name="Rectangle 3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 name="Rectangle 3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8" name="Group 17"/>
              <p:cNvGrpSpPr>
                <a:grpSpLocks noChangeAspect="1"/>
              </p:cNvGrpSpPr>
              <p:nvPr/>
            </p:nvGrpSpPr>
            <p:grpSpPr>
              <a:xfrm>
                <a:off x="2400300" y="1597194"/>
                <a:ext cx="229722" cy="2238402"/>
                <a:chOff x="3882188" y="2366825"/>
                <a:chExt cx="182880" cy="1781967"/>
              </a:xfrm>
              <a:grpFill/>
            </p:grpSpPr>
            <p:sp>
              <p:nvSpPr>
                <p:cNvPr id="19" name="Rectangle 1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 name="Rectangle 1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 name="Rectangle 2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 name="Rectangle 2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3" name="Rectangle 2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 name="Rectangle 2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 name="Rectangle 2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 name="Rectangle 2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 name="Rectangle 2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 name="Rectangle 2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nvGrpSpPr>
            <p:cNvPr id="119" name="Group 118"/>
            <p:cNvGrpSpPr>
              <a:grpSpLocks noChangeAspect="1"/>
            </p:cNvGrpSpPr>
            <p:nvPr/>
          </p:nvGrpSpPr>
          <p:grpSpPr>
            <a:xfrm>
              <a:off x="914404" y="3009900"/>
              <a:ext cx="1794457" cy="1463526"/>
              <a:chOff x="342900" y="1597194"/>
              <a:chExt cx="2287122" cy="2238402"/>
            </a:xfrm>
            <a:solidFill>
              <a:schemeClr val="accent3"/>
            </a:solidFill>
          </p:grpSpPr>
          <p:grpSp>
            <p:nvGrpSpPr>
              <p:cNvPr id="120" name="Group 8"/>
              <p:cNvGrpSpPr>
                <a:grpSpLocks noChangeAspect="1"/>
              </p:cNvGrpSpPr>
              <p:nvPr/>
            </p:nvGrpSpPr>
            <p:grpSpPr>
              <a:xfrm>
                <a:off x="342900" y="1597194"/>
                <a:ext cx="229722" cy="2238402"/>
                <a:chOff x="3882188" y="2366825"/>
                <a:chExt cx="182880" cy="1781967"/>
              </a:xfrm>
              <a:grpFill/>
            </p:grpSpPr>
            <p:sp>
              <p:nvSpPr>
                <p:cNvPr id="220" name="Rectangle 21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1" name="Rectangle 22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2" name="Rectangle 22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3" name="Rectangle 22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4" name="Rectangle 22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5" name="Rectangle 22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6" name="Rectangle 22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7" name="Rectangle 22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8" name="Rectangle 22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29" name="Rectangle 22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1" name="Group 9"/>
              <p:cNvGrpSpPr>
                <a:grpSpLocks noChangeAspect="1"/>
              </p:cNvGrpSpPr>
              <p:nvPr/>
            </p:nvGrpSpPr>
            <p:grpSpPr>
              <a:xfrm>
                <a:off x="571500" y="1597194"/>
                <a:ext cx="229722" cy="2238402"/>
                <a:chOff x="3882188" y="2366825"/>
                <a:chExt cx="182880" cy="1781967"/>
              </a:xfrm>
              <a:grpFill/>
            </p:grpSpPr>
            <p:sp>
              <p:nvSpPr>
                <p:cNvPr id="210" name="Rectangle 20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1" name="Rectangle 21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2" name="Rectangle 21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3" name="Rectangle 21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4" name="Rectangle 21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5" name="Rectangle 21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6" name="Rectangle 21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7" name="Rectangle 21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8" name="Rectangle 21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19" name="Rectangle 21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2" name="Group 10"/>
              <p:cNvGrpSpPr>
                <a:grpSpLocks noChangeAspect="1"/>
              </p:cNvGrpSpPr>
              <p:nvPr/>
            </p:nvGrpSpPr>
            <p:grpSpPr>
              <a:xfrm>
                <a:off x="800100" y="1597194"/>
                <a:ext cx="229722" cy="2238402"/>
                <a:chOff x="3882188" y="2366825"/>
                <a:chExt cx="182880" cy="1781967"/>
              </a:xfrm>
              <a:grpFill/>
            </p:grpSpPr>
            <p:sp>
              <p:nvSpPr>
                <p:cNvPr id="200" name="Rectangle 19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1" name="Rectangle 20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2" name="Rectangle 20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3" name="Rectangle 20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4" name="Rectangle 20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5" name="Rectangle 20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6" name="Rectangle 20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7" name="Rectangle 20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8" name="Rectangle 20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09" name="Rectangle 20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3" name="Group 11"/>
              <p:cNvGrpSpPr>
                <a:grpSpLocks noChangeAspect="1"/>
              </p:cNvGrpSpPr>
              <p:nvPr/>
            </p:nvGrpSpPr>
            <p:grpSpPr>
              <a:xfrm>
                <a:off x="1028700" y="1597194"/>
                <a:ext cx="229722" cy="2238402"/>
                <a:chOff x="3882188" y="2366825"/>
                <a:chExt cx="182880" cy="1781967"/>
              </a:xfrm>
              <a:grpFill/>
            </p:grpSpPr>
            <p:sp>
              <p:nvSpPr>
                <p:cNvPr id="190" name="Rectangle 18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1" name="Rectangle 19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2" name="Rectangle 19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3" name="Rectangle 19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4" name="Rectangle 19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5" name="Rectangle 19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6" name="Rectangle 19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7" name="Rectangle 19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8" name="Rectangle 19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99" name="Rectangle 19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4" name="Group 12"/>
              <p:cNvGrpSpPr>
                <a:grpSpLocks noChangeAspect="1"/>
              </p:cNvGrpSpPr>
              <p:nvPr/>
            </p:nvGrpSpPr>
            <p:grpSpPr>
              <a:xfrm>
                <a:off x="1257299" y="1597194"/>
                <a:ext cx="229722" cy="2238402"/>
                <a:chOff x="3882188" y="2366825"/>
                <a:chExt cx="182880" cy="1781967"/>
              </a:xfrm>
              <a:grpFill/>
            </p:grpSpPr>
            <p:sp>
              <p:nvSpPr>
                <p:cNvPr id="180" name="Rectangle 17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1" name="Rectangle 18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2" name="Rectangle 18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3" name="Rectangle 18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4" name="Rectangle 18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5" name="Rectangle 18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6" name="Rectangle 18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7" name="Rectangle 18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8" name="Rectangle 18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89" name="Rectangle 18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5" name="Group 13"/>
              <p:cNvGrpSpPr>
                <a:grpSpLocks noChangeAspect="1"/>
              </p:cNvGrpSpPr>
              <p:nvPr/>
            </p:nvGrpSpPr>
            <p:grpSpPr>
              <a:xfrm>
                <a:off x="1485899" y="1597194"/>
                <a:ext cx="229722" cy="2238402"/>
                <a:chOff x="3882188" y="2366825"/>
                <a:chExt cx="182880" cy="1781967"/>
              </a:xfrm>
              <a:grpFill/>
            </p:grpSpPr>
            <p:sp>
              <p:nvSpPr>
                <p:cNvPr id="170" name="Rectangle 16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1" name="Rectangle 17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2" name="Rectangle 17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3" name="Rectangle 17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4" name="Rectangle 17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5" name="Rectangle 17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6" name="Rectangle 17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7" name="Rectangle 17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8" name="Rectangle 17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79" name="Rectangle 17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6" name="Group 14"/>
              <p:cNvGrpSpPr>
                <a:grpSpLocks noChangeAspect="1"/>
              </p:cNvGrpSpPr>
              <p:nvPr/>
            </p:nvGrpSpPr>
            <p:grpSpPr>
              <a:xfrm>
                <a:off x="1714499" y="1597194"/>
                <a:ext cx="229722" cy="2238402"/>
                <a:chOff x="3882188" y="2366825"/>
                <a:chExt cx="182880" cy="1781967"/>
              </a:xfrm>
              <a:grpFill/>
            </p:grpSpPr>
            <p:sp>
              <p:nvSpPr>
                <p:cNvPr id="160" name="Rectangle 15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1" name="Rectangle 16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2" name="Rectangle 16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3" name="Rectangle 16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4" name="Rectangle 16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5" name="Rectangle 16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6" name="Rectangle 16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7" name="Rectangle 16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8" name="Rectangle 16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69" name="Rectangle 16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7" name="Group 15"/>
              <p:cNvGrpSpPr>
                <a:grpSpLocks noChangeAspect="1"/>
              </p:cNvGrpSpPr>
              <p:nvPr/>
            </p:nvGrpSpPr>
            <p:grpSpPr>
              <a:xfrm>
                <a:off x="1943100" y="1597194"/>
                <a:ext cx="229722" cy="2238402"/>
                <a:chOff x="3882188" y="2366825"/>
                <a:chExt cx="182880" cy="1781967"/>
              </a:xfrm>
              <a:grpFill/>
            </p:grpSpPr>
            <p:sp>
              <p:nvSpPr>
                <p:cNvPr id="150" name="Rectangle 14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1" name="Rectangle 15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2" name="Rectangle 15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3" name="Rectangle 15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4" name="Rectangle 15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5" name="Rectangle 15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6" name="Rectangle 15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7" name="Rectangle 15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8" name="Rectangle 15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59" name="Rectangle 15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8" name="Group 16"/>
              <p:cNvGrpSpPr>
                <a:grpSpLocks noChangeAspect="1"/>
              </p:cNvGrpSpPr>
              <p:nvPr/>
            </p:nvGrpSpPr>
            <p:grpSpPr>
              <a:xfrm>
                <a:off x="2171703" y="1597194"/>
                <a:ext cx="229722" cy="2238402"/>
                <a:chOff x="3882188" y="2366825"/>
                <a:chExt cx="182880" cy="1781967"/>
              </a:xfrm>
              <a:grpFill/>
            </p:grpSpPr>
            <p:sp>
              <p:nvSpPr>
                <p:cNvPr id="140" name="Rectangle 13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1" name="Rectangle 14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2" name="Rectangle 14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3" name="Rectangle 14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4" name="Rectangle 14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5" name="Rectangle 14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6" name="Rectangle 14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7" name="Rectangle 14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8" name="Rectangle 14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49" name="Rectangle 14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129" name="Group 17"/>
              <p:cNvGrpSpPr>
                <a:grpSpLocks noChangeAspect="1"/>
              </p:cNvGrpSpPr>
              <p:nvPr/>
            </p:nvGrpSpPr>
            <p:grpSpPr>
              <a:xfrm>
                <a:off x="2400300" y="1597194"/>
                <a:ext cx="229722" cy="2238402"/>
                <a:chOff x="3882188" y="2366825"/>
                <a:chExt cx="182880" cy="1781967"/>
              </a:xfrm>
              <a:grpFill/>
            </p:grpSpPr>
            <p:sp>
              <p:nvSpPr>
                <p:cNvPr id="130" name="Rectangle 129"/>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1" name="Rectangle 130"/>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2" name="Rectangle 131"/>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3" name="Rectangle 132"/>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4" name="Rectangle 133"/>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5" name="Rectangle 134"/>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6" name="Rectangle 135"/>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7" name="Rectangle 136"/>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8" name="Rectangle 137"/>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139" name="Rectangle 138"/>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nvGrpSpPr>
            <p:cNvPr id="230" name="Group 229"/>
            <p:cNvGrpSpPr>
              <a:grpSpLocks noChangeAspect="1"/>
            </p:cNvGrpSpPr>
            <p:nvPr/>
          </p:nvGrpSpPr>
          <p:grpSpPr>
            <a:xfrm>
              <a:off x="1219204" y="3238500"/>
              <a:ext cx="1794457" cy="1463526"/>
              <a:chOff x="342900" y="1597194"/>
              <a:chExt cx="2287122" cy="2238402"/>
            </a:xfrm>
            <a:solidFill>
              <a:schemeClr val="accent3"/>
            </a:solidFill>
          </p:grpSpPr>
          <p:grpSp>
            <p:nvGrpSpPr>
              <p:cNvPr id="231" name="Group 8"/>
              <p:cNvGrpSpPr>
                <a:grpSpLocks noChangeAspect="1"/>
              </p:cNvGrpSpPr>
              <p:nvPr/>
            </p:nvGrpSpPr>
            <p:grpSpPr>
              <a:xfrm>
                <a:off x="342900" y="1597194"/>
                <a:ext cx="229722" cy="2238402"/>
                <a:chOff x="3882188" y="2366825"/>
                <a:chExt cx="182880" cy="1781967"/>
              </a:xfrm>
              <a:grpFill/>
            </p:grpSpPr>
            <p:sp>
              <p:nvSpPr>
                <p:cNvPr id="331" name="Rectangle 33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2" name="Rectangle 33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3" name="Rectangle 33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4" name="Rectangle 33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5" name="Rectangle 33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6" name="Rectangle 33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7" name="Rectangle 33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8" name="Rectangle 33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9" name="Rectangle 33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40" name="Rectangle 33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2" name="Group 9"/>
              <p:cNvGrpSpPr>
                <a:grpSpLocks noChangeAspect="1"/>
              </p:cNvGrpSpPr>
              <p:nvPr/>
            </p:nvGrpSpPr>
            <p:grpSpPr>
              <a:xfrm>
                <a:off x="571500" y="1597194"/>
                <a:ext cx="229722" cy="2238402"/>
                <a:chOff x="3882188" y="2366825"/>
                <a:chExt cx="182880" cy="1781967"/>
              </a:xfrm>
              <a:grpFill/>
            </p:grpSpPr>
            <p:sp>
              <p:nvSpPr>
                <p:cNvPr id="321" name="Rectangle 32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2" name="Rectangle 32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3" name="Rectangle 32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4" name="Rectangle 32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5" name="Rectangle 32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6" name="Rectangle 32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7" name="Rectangle 32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8" name="Rectangle 32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9" name="Rectangle 32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30" name="Rectangle 32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3" name="Group 10"/>
              <p:cNvGrpSpPr>
                <a:grpSpLocks noChangeAspect="1"/>
              </p:cNvGrpSpPr>
              <p:nvPr/>
            </p:nvGrpSpPr>
            <p:grpSpPr>
              <a:xfrm>
                <a:off x="800100" y="1597194"/>
                <a:ext cx="229722" cy="2238402"/>
                <a:chOff x="3882188" y="2366825"/>
                <a:chExt cx="182880" cy="1781967"/>
              </a:xfrm>
              <a:grpFill/>
            </p:grpSpPr>
            <p:sp>
              <p:nvSpPr>
                <p:cNvPr id="311" name="Rectangle 31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2" name="Rectangle 31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3" name="Rectangle 31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4" name="Rectangle 31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5" name="Rectangle 31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6" name="Rectangle 31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7" name="Rectangle 31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8" name="Rectangle 31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9" name="Rectangle 31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20" name="Rectangle 31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4" name="Group 11"/>
              <p:cNvGrpSpPr>
                <a:grpSpLocks noChangeAspect="1"/>
              </p:cNvGrpSpPr>
              <p:nvPr/>
            </p:nvGrpSpPr>
            <p:grpSpPr>
              <a:xfrm>
                <a:off x="1028700" y="1597194"/>
                <a:ext cx="229722" cy="2238402"/>
                <a:chOff x="3882188" y="2366825"/>
                <a:chExt cx="182880" cy="1781967"/>
              </a:xfrm>
              <a:grpFill/>
            </p:grpSpPr>
            <p:sp>
              <p:nvSpPr>
                <p:cNvPr id="301" name="Rectangle 30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2" name="Rectangle 30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3" name="Rectangle 30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4" name="Rectangle 30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5" name="Rectangle 30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6" name="Rectangle 30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7" name="Rectangle 30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8" name="Rectangle 30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9" name="Rectangle 30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10" name="Rectangle 30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5" name="Group 12"/>
              <p:cNvGrpSpPr>
                <a:grpSpLocks noChangeAspect="1"/>
              </p:cNvGrpSpPr>
              <p:nvPr/>
            </p:nvGrpSpPr>
            <p:grpSpPr>
              <a:xfrm>
                <a:off x="1257299" y="1597194"/>
                <a:ext cx="229722" cy="2238402"/>
                <a:chOff x="3882188" y="2366825"/>
                <a:chExt cx="182880" cy="1781967"/>
              </a:xfrm>
              <a:grpFill/>
            </p:grpSpPr>
            <p:sp>
              <p:nvSpPr>
                <p:cNvPr id="291" name="Rectangle 29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2" name="Rectangle 29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3" name="Rectangle 29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4" name="Rectangle 29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5" name="Rectangle 29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6" name="Rectangle 29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7" name="Rectangle 29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8" name="Rectangle 29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9" name="Rectangle 29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00" name="Rectangle 29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6" name="Group 13"/>
              <p:cNvGrpSpPr>
                <a:grpSpLocks noChangeAspect="1"/>
              </p:cNvGrpSpPr>
              <p:nvPr/>
            </p:nvGrpSpPr>
            <p:grpSpPr>
              <a:xfrm>
                <a:off x="1485899" y="1597194"/>
                <a:ext cx="229722" cy="2238402"/>
                <a:chOff x="3882188" y="2366825"/>
                <a:chExt cx="182880" cy="1781967"/>
              </a:xfrm>
              <a:grpFill/>
            </p:grpSpPr>
            <p:sp>
              <p:nvSpPr>
                <p:cNvPr id="281" name="Rectangle 28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2" name="Rectangle 28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3" name="Rectangle 28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4" name="Rectangle 28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5" name="Rectangle 28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6" name="Rectangle 28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7" name="Rectangle 28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8" name="Rectangle 28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9" name="Rectangle 28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90" name="Rectangle 28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7" name="Group 14"/>
              <p:cNvGrpSpPr>
                <a:grpSpLocks noChangeAspect="1"/>
              </p:cNvGrpSpPr>
              <p:nvPr/>
            </p:nvGrpSpPr>
            <p:grpSpPr>
              <a:xfrm>
                <a:off x="1714499" y="1597194"/>
                <a:ext cx="229722" cy="2238402"/>
                <a:chOff x="3882188" y="2366825"/>
                <a:chExt cx="182880" cy="1781967"/>
              </a:xfrm>
              <a:grpFill/>
            </p:grpSpPr>
            <p:sp>
              <p:nvSpPr>
                <p:cNvPr id="271" name="Rectangle 27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2" name="Rectangle 27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3" name="Rectangle 27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4" name="Rectangle 27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5" name="Rectangle 27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6" name="Rectangle 27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7" name="Rectangle 27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8" name="Rectangle 27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9" name="Rectangle 27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80" name="Rectangle 27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8" name="Group 15"/>
              <p:cNvGrpSpPr>
                <a:grpSpLocks noChangeAspect="1"/>
              </p:cNvGrpSpPr>
              <p:nvPr/>
            </p:nvGrpSpPr>
            <p:grpSpPr>
              <a:xfrm>
                <a:off x="1943100" y="1597194"/>
                <a:ext cx="229722" cy="2238402"/>
                <a:chOff x="3882188" y="2366825"/>
                <a:chExt cx="182880" cy="1781967"/>
              </a:xfrm>
              <a:grpFill/>
            </p:grpSpPr>
            <p:sp>
              <p:nvSpPr>
                <p:cNvPr id="261" name="Rectangle 26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2" name="Rectangle 26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3" name="Rectangle 26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4" name="Rectangle 26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5" name="Rectangle 26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6" name="Rectangle 26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7" name="Rectangle 26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8" name="Rectangle 26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9" name="Rectangle 26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70" name="Rectangle 26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39" name="Group 16"/>
              <p:cNvGrpSpPr>
                <a:grpSpLocks noChangeAspect="1"/>
              </p:cNvGrpSpPr>
              <p:nvPr/>
            </p:nvGrpSpPr>
            <p:grpSpPr>
              <a:xfrm>
                <a:off x="2171703" y="1597194"/>
                <a:ext cx="229722" cy="2238402"/>
                <a:chOff x="3882188" y="2366825"/>
                <a:chExt cx="182880" cy="1781967"/>
              </a:xfrm>
              <a:grpFill/>
            </p:grpSpPr>
            <p:sp>
              <p:nvSpPr>
                <p:cNvPr id="251" name="Rectangle 25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2" name="Rectangle 25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3" name="Rectangle 25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4" name="Rectangle 25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5" name="Rectangle 25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6" name="Rectangle 25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7" name="Rectangle 25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8" name="Rectangle 25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9" name="Rectangle 25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60" name="Rectangle 25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240" name="Group 17"/>
              <p:cNvGrpSpPr>
                <a:grpSpLocks noChangeAspect="1"/>
              </p:cNvGrpSpPr>
              <p:nvPr/>
            </p:nvGrpSpPr>
            <p:grpSpPr>
              <a:xfrm>
                <a:off x="2400300" y="1597194"/>
                <a:ext cx="229722" cy="2238402"/>
                <a:chOff x="3882188" y="2366825"/>
                <a:chExt cx="182880" cy="1781967"/>
              </a:xfrm>
              <a:grpFill/>
            </p:grpSpPr>
            <p:sp>
              <p:nvSpPr>
                <p:cNvPr id="241" name="Rectangle 240"/>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2" name="Rectangle 241"/>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3" name="Rectangle 242"/>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4" name="Rectangle 243"/>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5" name="Rectangle 244"/>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6" name="Rectangle 245"/>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7" name="Rectangle 246"/>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8" name="Rectangle 247"/>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49" name="Rectangle 248"/>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250" name="Rectangle 24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nvGrpSpPr>
            <p:cNvPr id="341" name="Group 340"/>
            <p:cNvGrpSpPr>
              <a:grpSpLocks noChangeAspect="1"/>
            </p:cNvGrpSpPr>
            <p:nvPr/>
          </p:nvGrpSpPr>
          <p:grpSpPr>
            <a:xfrm>
              <a:off x="1524004" y="3467100"/>
              <a:ext cx="1794457" cy="1463526"/>
              <a:chOff x="342900" y="1597194"/>
              <a:chExt cx="2287122" cy="2238402"/>
            </a:xfrm>
            <a:solidFill>
              <a:schemeClr val="accent3"/>
            </a:solidFill>
          </p:grpSpPr>
          <p:grpSp>
            <p:nvGrpSpPr>
              <p:cNvPr id="342" name="Group 8"/>
              <p:cNvGrpSpPr>
                <a:grpSpLocks noChangeAspect="1"/>
              </p:cNvGrpSpPr>
              <p:nvPr/>
            </p:nvGrpSpPr>
            <p:grpSpPr>
              <a:xfrm>
                <a:off x="342900" y="1597194"/>
                <a:ext cx="229722" cy="2238402"/>
                <a:chOff x="3882188" y="2366825"/>
                <a:chExt cx="182880" cy="1781967"/>
              </a:xfrm>
              <a:grpFill/>
            </p:grpSpPr>
            <p:sp>
              <p:nvSpPr>
                <p:cNvPr id="442" name="Rectangle 44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3" name="Rectangle 44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4" name="Rectangle 44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5" name="Rectangle 44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6" name="Rectangle 44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7" name="Rectangle 44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8" name="Rectangle 44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9" name="Rectangle 44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50" name="Rectangle 44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51" name="Rectangle 45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3" name="Group 9"/>
              <p:cNvGrpSpPr>
                <a:grpSpLocks noChangeAspect="1"/>
              </p:cNvGrpSpPr>
              <p:nvPr/>
            </p:nvGrpSpPr>
            <p:grpSpPr>
              <a:xfrm>
                <a:off x="571500" y="1597194"/>
                <a:ext cx="229722" cy="2238402"/>
                <a:chOff x="3882188" y="2366825"/>
                <a:chExt cx="182880" cy="1781967"/>
              </a:xfrm>
              <a:grpFill/>
            </p:grpSpPr>
            <p:sp>
              <p:nvSpPr>
                <p:cNvPr id="432" name="Rectangle 43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3" name="Rectangle 43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4" name="Rectangle 43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5" name="Rectangle 43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6" name="Rectangle 43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7" name="Rectangle 43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8" name="Rectangle 43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9" name="Rectangle 43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0" name="Rectangle 43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41" name="Rectangle 44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4" name="Group 10"/>
              <p:cNvGrpSpPr>
                <a:grpSpLocks noChangeAspect="1"/>
              </p:cNvGrpSpPr>
              <p:nvPr/>
            </p:nvGrpSpPr>
            <p:grpSpPr>
              <a:xfrm>
                <a:off x="800100" y="1597194"/>
                <a:ext cx="229722" cy="2238402"/>
                <a:chOff x="3882188" y="2366825"/>
                <a:chExt cx="182880" cy="1781967"/>
              </a:xfrm>
              <a:grpFill/>
            </p:grpSpPr>
            <p:sp>
              <p:nvSpPr>
                <p:cNvPr id="422" name="Rectangle 42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3" name="Rectangle 42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4" name="Rectangle 42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5" name="Rectangle 42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6" name="Rectangle 42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7" name="Rectangle 42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8" name="Rectangle 42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9" name="Rectangle 42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0" name="Rectangle 42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31" name="Rectangle 43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5" name="Group 11"/>
              <p:cNvGrpSpPr>
                <a:grpSpLocks noChangeAspect="1"/>
              </p:cNvGrpSpPr>
              <p:nvPr/>
            </p:nvGrpSpPr>
            <p:grpSpPr>
              <a:xfrm>
                <a:off x="1028700" y="1597194"/>
                <a:ext cx="229722" cy="2238402"/>
                <a:chOff x="3882188" y="2366825"/>
                <a:chExt cx="182880" cy="1781967"/>
              </a:xfrm>
              <a:grpFill/>
            </p:grpSpPr>
            <p:sp>
              <p:nvSpPr>
                <p:cNvPr id="412" name="Rectangle 41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3" name="Rectangle 41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4" name="Rectangle 41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5" name="Rectangle 41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6" name="Rectangle 41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7" name="Rectangle 41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8" name="Rectangle 41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9" name="Rectangle 41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0" name="Rectangle 41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21" name="Rectangle 42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6" name="Group 12"/>
              <p:cNvGrpSpPr>
                <a:grpSpLocks noChangeAspect="1"/>
              </p:cNvGrpSpPr>
              <p:nvPr/>
            </p:nvGrpSpPr>
            <p:grpSpPr>
              <a:xfrm>
                <a:off x="1257299" y="1597194"/>
                <a:ext cx="229722" cy="2238402"/>
                <a:chOff x="3882188" y="2366825"/>
                <a:chExt cx="182880" cy="1781967"/>
              </a:xfrm>
              <a:grpFill/>
            </p:grpSpPr>
            <p:sp>
              <p:nvSpPr>
                <p:cNvPr id="402" name="Rectangle 40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3" name="Rectangle 40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4" name="Rectangle 40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5" name="Rectangle 40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6" name="Rectangle 40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7" name="Rectangle 40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8" name="Rectangle 40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9" name="Rectangle 40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0" name="Rectangle 40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11" name="Rectangle 41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7" name="Group 13"/>
              <p:cNvGrpSpPr>
                <a:grpSpLocks noChangeAspect="1"/>
              </p:cNvGrpSpPr>
              <p:nvPr/>
            </p:nvGrpSpPr>
            <p:grpSpPr>
              <a:xfrm>
                <a:off x="1485899" y="1597194"/>
                <a:ext cx="229722" cy="2238402"/>
                <a:chOff x="3882188" y="2366825"/>
                <a:chExt cx="182880" cy="1781967"/>
              </a:xfrm>
              <a:grpFill/>
            </p:grpSpPr>
            <p:sp>
              <p:nvSpPr>
                <p:cNvPr id="392" name="Rectangle 39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3" name="Rectangle 39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4" name="Rectangle 39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5" name="Rectangle 39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6" name="Rectangle 39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7" name="Rectangle 39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8" name="Rectangle 39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9" name="Rectangle 39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0" name="Rectangle 39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01" name="Rectangle 40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8" name="Group 14"/>
              <p:cNvGrpSpPr>
                <a:grpSpLocks noChangeAspect="1"/>
              </p:cNvGrpSpPr>
              <p:nvPr/>
            </p:nvGrpSpPr>
            <p:grpSpPr>
              <a:xfrm>
                <a:off x="1714499" y="1597194"/>
                <a:ext cx="229722" cy="2238402"/>
                <a:chOff x="3882188" y="2366825"/>
                <a:chExt cx="182880" cy="1781967"/>
              </a:xfrm>
              <a:grpFill/>
            </p:grpSpPr>
            <p:sp>
              <p:nvSpPr>
                <p:cNvPr id="382" name="Rectangle 38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3" name="Rectangle 38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4" name="Rectangle 38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5" name="Rectangle 38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6" name="Rectangle 38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7" name="Rectangle 38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8" name="Rectangle 38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9" name="Rectangle 38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0" name="Rectangle 38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91" name="Rectangle 39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49" name="Group 15"/>
              <p:cNvGrpSpPr>
                <a:grpSpLocks noChangeAspect="1"/>
              </p:cNvGrpSpPr>
              <p:nvPr/>
            </p:nvGrpSpPr>
            <p:grpSpPr>
              <a:xfrm>
                <a:off x="1943100" y="1597194"/>
                <a:ext cx="229722" cy="2238402"/>
                <a:chOff x="3882188" y="2366825"/>
                <a:chExt cx="182880" cy="1781967"/>
              </a:xfrm>
              <a:grpFill/>
            </p:grpSpPr>
            <p:sp>
              <p:nvSpPr>
                <p:cNvPr id="372" name="Rectangle 37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3" name="Rectangle 37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4" name="Rectangle 37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5" name="Rectangle 37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6" name="Rectangle 37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7" name="Rectangle 37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8" name="Rectangle 37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9" name="Rectangle 37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0" name="Rectangle 37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81" name="Rectangle 38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50" name="Group 16"/>
              <p:cNvGrpSpPr>
                <a:grpSpLocks noChangeAspect="1"/>
              </p:cNvGrpSpPr>
              <p:nvPr/>
            </p:nvGrpSpPr>
            <p:grpSpPr>
              <a:xfrm>
                <a:off x="2171703" y="1597194"/>
                <a:ext cx="229722" cy="2238402"/>
                <a:chOff x="3882188" y="2366825"/>
                <a:chExt cx="182880" cy="1781967"/>
              </a:xfrm>
              <a:grpFill/>
            </p:grpSpPr>
            <p:sp>
              <p:nvSpPr>
                <p:cNvPr id="362" name="Rectangle 36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3" name="Rectangle 36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4" name="Rectangle 36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5" name="Rectangle 36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6" name="Rectangle 36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7" name="Rectangle 36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8" name="Rectangle 36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9" name="Rectangle 36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0" name="Rectangle 36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71" name="Rectangle 37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351" name="Group 17"/>
              <p:cNvGrpSpPr>
                <a:grpSpLocks noChangeAspect="1"/>
              </p:cNvGrpSpPr>
              <p:nvPr/>
            </p:nvGrpSpPr>
            <p:grpSpPr>
              <a:xfrm>
                <a:off x="2400300" y="1597194"/>
                <a:ext cx="229722" cy="2238402"/>
                <a:chOff x="3882188" y="2366825"/>
                <a:chExt cx="182880" cy="1781967"/>
              </a:xfrm>
              <a:grpFill/>
            </p:grpSpPr>
            <p:sp>
              <p:nvSpPr>
                <p:cNvPr id="352" name="Rectangle 351"/>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3" name="Rectangle 352"/>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4" name="Rectangle 353"/>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5" name="Rectangle 354"/>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6" name="Rectangle 355"/>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7" name="Rectangle 356"/>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8" name="Rectangle 357"/>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59" name="Rectangle 358"/>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0" name="Rectangle 359"/>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361" name="Rectangle 360"/>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nvGrpSpPr>
            <p:cNvPr id="452" name="Group 451"/>
            <p:cNvGrpSpPr>
              <a:grpSpLocks noChangeAspect="1"/>
            </p:cNvGrpSpPr>
            <p:nvPr/>
          </p:nvGrpSpPr>
          <p:grpSpPr>
            <a:xfrm>
              <a:off x="1828800" y="3695700"/>
              <a:ext cx="1794457" cy="1463526"/>
              <a:chOff x="342900" y="1597194"/>
              <a:chExt cx="2287122" cy="2238402"/>
            </a:xfrm>
            <a:solidFill>
              <a:schemeClr val="accent3"/>
            </a:solidFill>
          </p:grpSpPr>
          <p:grpSp>
            <p:nvGrpSpPr>
              <p:cNvPr id="453" name="Group 8"/>
              <p:cNvGrpSpPr>
                <a:grpSpLocks noChangeAspect="1"/>
              </p:cNvGrpSpPr>
              <p:nvPr/>
            </p:nvGrpSpPr>
            <p:grpSpPr>
              <a:xfrm>
                <a:off x="342900" y="1597194"/>
                <a:ext cx="229722" cy="2238402"/>
                <a:chOff x="3882188" y="2366825"/>
                <a:chExt cx="182880" cy="1781967"/>
              </a:xfrm>
              <a:grpFill/>
            </p:grpSpPr>
            <p:sp>
              <p:nvSpPr>
                <p:cNvPr id="553" name="Rectangle 55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4" name="Rectangle 55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5" name="Rectangle 55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6" name="Rectangle 55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7" name="Rectangle 55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8" name="Rectangle 55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9" name="Rectangle 55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60" name="Rectangle 55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61" name="Rectangle 56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62" name="Rectangle 56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54" name="Group 9"/>
              <p:cNvGrpSpPr>
                <a:grpSpLocks noChangeAspect="1"/>
              </p:cNvGrpSpPr>
              <p:nvPr/>
            </p:nvGrpSpPr>
            <p:grpSpPr>
              <a:xfrm>
                <a:off x="571500" y="1597194"/>
                <a:ext cx="229722" cy="2238402"/>
                <a:chOff x="3882188" y="2366825"/>
                <a:chExt cx="182880" cy="1781967"/>
              </a:xfrm>
              <a:grpFill/>
            </p:grpSpPr>
            <p:sp>
              <p:nvSpPr>
                <p:cNvPr id="543" name="Rectangle 54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4" name="Rectangle 54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5" name="Rectangle 54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6" name="Rectangle 54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7" name="Rectangle 54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8" name="Rectangle 54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9" name="Rectangle 54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0" name="Rectangle 54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1" name="Rectangle 55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52" name="Rectangle 55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55" name="Group 10"/>
              <p:cNvGrpSpPr>
                <a:grpSpLocks noChangeAspect="1"/>
              </p:cNvGrpSpPr>
              <p:nvPr/>
            </p:nvGrpSpPr>
            <p:grpSpPr>
              <a:xfrm>
                <a:off x="800100" y="1597194"/>
                <a:ext cx="229722" cy="2238402"/>
                <a:chOff x="3882188" y="2366825"/>
                <a:chExt cx="182880" cy="1781967"/>
              </a:xfrm>
              <a:grpFill/>
            </p:grpSpPr>
            <p:sp>
              <p:nvSpPr>
                <p:cNvPr id="533" name="Rectangle 53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4" name="Rectangle 53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5" name="Rectangle 53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6" name="Rectangle 53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7" name="Rectangle 53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8" name="Rectangle 53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9" name="Rectangle 53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0" name="Rectangle 53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1" name="Rectangle 54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42" name="Rectangle 54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56" name="Group 11"/>
              <p:cNvGrpSpPr>
                <a:grpSpLocks noChangeAspect="1"/>
              </p:cNvGrpSpPr>
              <p:nvPr/>
            </p:nvGrpSpPr>
            <p:grpSpPr>
              <a:xfrm>
                <a:off x="1028700" y="1597194"/>
                <a:ext cx="229722" cy="2238402"/>
                <a:chOff x="3882188" y="2366825"/>
                <a:chExt cx="182880" cy="1781967"/>
              </a:xfrm>
              <a:grpFill/>
            </p:grpSpPr>
            <p:sp>
              <p:nvSpPr>
                <p:cNvPr id="523" name="Rectangle 52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4" name="Rectangle 52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5" name="Rectangle 52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6" name="Rectangle 52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7" name="Rectangle 52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8" name="Rectangle 52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9" name="Rectangle 52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0" name="Rectangle 52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1" name="Rectangle 53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32" name="Rectangle 53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57" name="Group 12"/>
              <p:cNvGrpSpPr>
                <a:grpSpLocks noChangeAspect="1"/>
              </p:cNvGrpSpPr>
              <p:nvPr/>
            </p:nvGrpSpPr>
            <p:grpSpPr>
              <a:xfrm>
                <a:off x="1257299" y="1597194"/>
                <a:ext cx="229722" cy="2238402"/>
                <a:chOff x="3882188" y="2366825"/>
                <a:chExt cx="182880" cy="1781967"/>
              </a:xfrm>
              <a:grpFill/>
            </p:grpSpPr>
            <p:sp>
              <p:nvSpPr>
                <p:cNvPr id="513" name="Rectangle 51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4" name="Rectangle 51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5" name="Rectangle 51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6" name="Rectangle 51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7" name="Rectangle 51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8" name="Rectangle 51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9" name="Rectangle 51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0" name="Rectangle 51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1" name="Rectangle 52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22" name="Rectangle 52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58" name="Group 13"/>
              <p:cNvGrpSpPr>
                <a:grpSpLocks noChangeAspect="1"/>
              </p:cNvGrpSpPr>
              <p:nvPr/>
            </p:nvGrpSpPr>
            <p:grpSpPr>
              <a:xfrm>
                <a:off x="1485899" y="1597194"/>
                <a:ext cx="229722" cy="2238402"/>
                <a:chOff x="3882188" y="2366825"/>
                <a:chExt cx="182880" cy="1781967"/>
              </a:xfrm>
              <a:grpFill/>
            </p:grpSpPr>
            <p:sp>
              <p:nvSpPr>
                <p:cNvPr id="503" name="Rectangle 50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4" name="Rectangle 50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5" name="Rectangle 50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6" name="Rectangle 50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7" name="Rectangle 50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8" name="Rectangle 50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9" name="Rectangle 50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0" name="Rectangle 50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1" name="Rectangle 51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12" name="Rectangle 51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59" name="Group 14"/>
              <p:cNvGrpSpPr>
                <a:grpSpLocks noChangeAspect="1"/>
              </p:cNvGrpSpPr>
              <p:nvPr/>
            </p:nvGrpSpPr>
            <p:grpSpPr>
              <a:xfrm>
                <a:off x="1714499" y="1597194"/>
                <a:ext cx="229722" cy="2238402"/>
                <a:chOff x="3882188" y="2366825"/>
                <a:chExt cx="182880" cy="1781967"/>
              </a:xfrm>
              <a:grpFill/>
            </p:grpSpPr>
            <p:sp>
              <p:nvSpPr>
                <p:cNvPr id="493" name="Rectangle 49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4" name="Rectangle 49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5" name="Rectangle 49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6" name="Rectangle 49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7" name="Rectangle 49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8" name="Rectangle 49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9" name="Rectangle 49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0" name="Rectangle 49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1" name="Rectangle 50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02" name="Rectangle 50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60" name="Group 15"/>
              <p:cNvGrpSpPr>
                <a:grpSpLocks noChangeAspect="1"/>
              </p:cNvGrpSpPr>
              <p:nvPr/>
            </p:nvGrpSpPr>
            <p:grpSpPr>
              <a:xfrm>
                <a:off x="1943100" y="1597194"/>
                <a:ext cx="229722" cy="2238402"/>
                <a:chOff x="3882188" y="2366825"/>
                <a:chExt cx="182880" cy="1781967"/>
              </a:xfrm>
              <a:grpFill/>
            </p:grpSpPr>
            <p:sp>
              <p:nvSpPr>
                <p:cNvPr id="483" name="Rectangle 48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4" name="Rectangle 48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5" name="Rectangle 48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6" name="Rectangle 48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7" name="Rectangle 48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8" name="Rectangle 48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9" name="Rectangle 48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0" name="Rectangle 48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1" name="Rectangle 49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92" name="Rectangle 49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61" name="Group 16"/>
              <p:cNvGrpSpPr>
                <a:grpSpLocks noChangeAspect="1"/>
              </p:cNvGrpSpPr>
              <p:nvPr/>
            </p:nvGrpSpPr>
            <p:grpSpPr>
              <a:xfrm>
                <a:off x="2171703" y="1597194"/>
                <a:ext cx="229722" cy="2238402"/>
                <a:chOff x="3882188" y="2366825"/>
                <a:chExt cx="182880" cy="1781967"/>
              </a:xfrm>
              <a:grpFill/>
            </p:grpSpPr>
            <p:sp>
              <p:nvSpPr>
                <p:cNvPr id="473" name="Rectangle 47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4" name="Rectangle 47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5" name="Rectangle 47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6" name="Rectangle 47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7" name="Rectangle 47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8" name="Rectangle 47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9" name="Rectangle 47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0" name="Rectangle 47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1" name="Rectangle 48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82" name="Rectangle 48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462" name="Group 17"/>
              <p:cNvGrpSpPr>
                <a:grpSpLocks noChangeAspect="1"/>
              </p:cNvGrpSpPr>
              <p:nvPr/>
            </p:nvGrpSpPr>
            <p:grpSpPr>
              <a:xfrm>
                <a:off x="2400300" y="1597194"/>
                <a:ext cx="229722" cy="2238402"/>
                <a:chOff x="3882188" y="2366825"/>
                <a:chExt cx="182880" cy="1781967"/>
              </a:xfrm>
              <a:grpFill/>
            </p:grpSpPr>
            <p:sp>
              <p:nvSpPr>
                <p:cNvPr id="463" name="Rectangle 462"/>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4" name="Rectangle 463"/>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5" name="Rectangle 464"/>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6" name="Rectangle 465"/>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7" name="Rectangle 466"/>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8" name="Rectangle 467"/>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69" name="Rectangle 468"/>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0" name="Rectangle 469"/>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1" name="Rectangle 470"/>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472" name="Rectangle 471"/>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nvGrpSpPr>
            <p:cNvPr id="615" name="Group 614"/>
            <p:cNvGrpSpPr>
              <a:grpSpLocks noChangeAspect="1"/>
            </p:cNvGrpSpPr>
            <p:nvPr/>
          </p:nvGrpSpPr>
          <p:grpSpPr>
            <a:xfrm>
              <a:off x="2091743" y="3908574"/>
              <a:ext cx="1794457" cy="1463526"/>
              <a:chOff x="342900" y="1597194"/>
              <a:chExt cx="2287122" cy="2238402"/>
            </a:xfrm>
            <a:solidFill>
              <a:schemeClr val="accent3"/>
            </a:solidFill>
          </p:grpSpPr>
          <p:grpSp>
            <p:nvGrpSpPr>
              <p:cNvPr id="617" name="Group 8"/>
              <p:cNvGrpSpPr>
                <a:grpSpLocks noChangeAspect="1"/>
              </p:cNvGrpSpPr>
              <p:nvPr/>
            </p:nvGrpSpPr>
            <p:grpSpPr>
              <a:xfrm>
                <a:off x="342900" y="1597194"/>
                <a:ext cx="229722" cy="2238402"/>
                <a:chOff x="3882188" y="2366825"/>
                <a:chExt cx="182880" cy="1781967"/>
              </a:xfrm>
              <a:grpFill/>
            </p:grpSpPr>
            <p:sp>
              <p:nvSpPr>
                <p:cNvPr id="719" name="Rectangle 71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0" name="Rectangle 71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1" name="Rectangle 72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2" name="Rectangle 72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3" name="Rectangle 72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4" name="Rectangle 72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5" name="Rectangle 72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6" name="Rectangle 72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7" name="Rectangle 72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28" name="Rectangle 72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18" name="Group 9"/>
              <p:cNvGrpSpPr>
                <a:grpSpLocks noChangeAspect="1"/>
              </p:cNvGrpSpPr>
              <p:nvPr/>
            </p:nvGrpSpPr>
            <p:grpSpPr>
              <a:xfrm>
                <a:off x="571500" y="1597194"/>
                <a:ext cx="229722" cy="2238402"/>
                <a:chOff x="3882188" y="2366825"/>
                <a:chExt cx="182880" cy="1781967"/>
              </a:xfrm>
              <a:grpFill/>
            </p:grpSpPr>
            <p:sp>
              <p:nvSpPr>
                <p:cNvPr id="709" name="Rectangle 70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0" name="Rectangle 70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1" name="Rectangle 71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2" name="Rectangle 71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3" name="Rectangle 71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4" name="Rectangle 71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5" name="Rectangle 71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6" name="Rectangle 71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7" name="Rectangle 71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18" name="Rectangle 71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19" name="Group 10"/>
              <p:cNvGrpSpPr>
                <a:grpSpLocks noChangeAspect="1"/>
              </p:cNvGrpSpPr>
              <p:nvPr/>
            </p:nvGrpSpPr>
            <p:grpSpPr>
              <a:xfrm>
                <a:off x="800100" y="1597194"/>
                <a:ext cx="229722" cy="2238402"/>
                <a:chOff x="3882188" y="2366825"/>
                <a:chExt cx="182880" cy="1781967"/>
              </a:xfrm>
              <a:grpFill/>
            </p:grpSpPr>
            <p:sp>
              <p:nvSpPr>
                <p:cNvPr id="699" name="Rectangle 69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0" name="Rectangle 69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1" name="Rectangle 70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2" name="Rectangle 70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3" name="Rectangle 70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4" name="Rectangle 70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5" name="Rectangle 70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6" name="Rectangle 70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7" name="Rectangle 70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08" name="Rectangle 70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0" name="Group 11"/>
              <p:cNvGrpSpPr>
                <a:grpSpLocks noChangeAspect="1"/>
              </p:cNvGrpSpPr>
              <p:nvPr/>
            </p:nvGrpSpPr>
            <p:grpSpPr>
              <a:xfrm>
                <a:off x="1028700" y="1597194"/>
                <a:ext cx="229722" cy="2238402"/>
                <a:chOff x="3882188" y="2366825"/>
                <a:chExt cx="182880" cy="1781967"/>
              </a:xfrm>
              <a:grpFill/>
            </p:grpSpPr>
            <p:sp>
              <p:nvSpPr>
                <p:cNvPr id="689" name="Rectangle 68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0" name="Rectangle 68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1" name="Rectangle 69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2" name="Rectangle 69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3" name="Rectangle 69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4" name="Rectangle 69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5" name="Rectangle 69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6" name="Rectangle 69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7" name="Rectangle 69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98" name="Rectangle 69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1" name="Group 12"/>
              <p:cNvGrpSpPr>
                <a:grpSpLocks noChangeAspect="1"/>
              </p:cNvGrpSpPr>
              <p:nvPr/>
            </p:nvGrpSpPr>
            <p:grpSpPr>
              <a:xfrm>
                <a:off x="1257299" y="1597194"/>
                <a:ext cx="229722" cy="2238402"/>
                <a:chOff x="3882188" y="2366825"/>
                <a:chExt cx="182880" cy="1781967"/>
              </a:xfrm>
              <a:grpFill/>
            </p:grpSpPr>
            <p:sp>
              <p:nvSpPr>
                <p:cNvPr id="679" name="Rectangle 67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0" name="Rectangle 67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1" name="Rectangle 68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2" name="Rectangle 68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3" name="Rectangle 68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4" name="Rectangle 68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5" name="Rectangle 68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6" name="Rectangle 68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7" name="Rectangle 68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88" name="Rectangle 68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4" name="Group 13"/>
              <p:cNvGrpSpPr>
                <a:grpSpLocks noChangeAspect="1"/>
              </p:cNvGrpSpPr>
              <p:nvPr/>
            </p:nvGrpSpPr>
            <p:grpSpPr>
              <a:xfrm>
                <a:off x="1485899" y="1597194"/>
                <a:ext cx="229722" cy="2238402"/>
                <a:chOff x="3882188" y="2366825"/>
                <a:chExt cx="182880" cy="1781967"/>
              </a:xfrm>
              <a:grpFill/>
            </p:grpSpPr>
            <p:sp>
              <p:nvSpPr>
                <p:cNvPr id="669" name="Rectangle 66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0" name="Rectangle 66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1" name="Rectangle 67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2" name="Rectangle 67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3" name="Rectangle 67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4" name="Rectangle 67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5" name="Rectangle 67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6" name="Rectangle 67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7" name="Rectangle 67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78" name="Rectangle 67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5" name="Group 14"/>
              <p:cNvGrpSpPr>
                <a:grpSpLocks noChangeAspect="1"/>
              </p:cNvGrpSpPr>
              <p:nvPr/>
            </p:nvGrpSpPr>
            <p:grpSpPr>
              <a:xfrm>
                <a:off x="1714499" y="1597194"/>
                <a:ext cx="229722" cy="2238402"/>
                <a:chOff x="3882188" y="2366825"/>
                <a:chExt cx="182880" cy="1781967"/>
              </a:xfrm>
              <a:grpFill/>
            </p:grpSpPr>
            <p:sp>
              <p:nvSpPr>
                <p:cNvPr id="659" name="Rectangle 65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0" name="Rectangle 65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1" name="Rectangle 66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2" name="Rectangle 66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3" name="Rectangle 66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4" name="Rectangle 66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5" name="Rectangle 66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6" name="Rectangle 66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7" name="Rectangle 66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68" name="Rectangle 66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6" name="Group 15"/>
              <p:cNvGrpSpPr>
                <a:grpSpLocks noChangeAspect="1"/>
              </p:cNvGrpSpPr>
              <p:nvPr/>
            </p:nvGrpSpPr>
            <p:grpSpPr>
              <a:xfrm>
                <a:off x="1943100" y="1597194"/>
                <a:ext cx="229722" cy="2238402"/>
                <a:chOff x="3882188" y="2366825"/>
                <a:chExt cx="182880" cy="1781967"/>
              </a:xfrm>
              <a:grpFill/>
            </p:grpSpPr>
            <p:sp>
              <p:nvSpPr>
                <p:cNvPr id="649" name="Rectangle 64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0" name="Rectangle 64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1" name="Rectangle 65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2" name="Rectangle 65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3" name="Rectangle 65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4" name="Rectangle 65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5" name="Rectangle 65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6" name="Rectangle 65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7" name="Rectangle 65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58" name="Rectangle 65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7" name="Group 16"/>
              <p:cNvGrpSpPr>
                <a:grpSpLocks noChangeAspect="1"/>
              </p:cNvGrpSpPr>
              <p:nvPr/>
            </p:nvGrpSpPr>
            <p:grpSpPr>
              <a:xfrm>
                <a:off x="2171703" y="1597194"/>
                <a:ext cx="229722" cy="2238402"/>
                <a:chOff x="3882188" y="2366825"/>
                <a:chExt cx="182880" cy="1781967"/>
              </a:xfrm>
              <a:grpFill/>
            </p:grpSpPr>
            <p:sp>
              <p:nvSpPr>
                <p:cNvPr id="639" name="Rectangle 63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0" name="Rectangle 63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1" name="Rectangle 64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2" name="Rectangle 64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3" name="Rectangle 64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4" name="Rectangle 64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5" name="Rectangle 64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6" name="Rectangle 64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7" name="Rectangle 64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48" name="Rectangle 64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628" name="Group 17"/>
              <p:cNvGrpSpPr>
                <a:grpSpLocks noChangeAspect="1"/>
              </p:cNvGrpSpPr>
              <p:nvPr/>
            </p:nvGrpSpPr>
            <p:grpSpPr>
              <a:xfrm>
                <a:off x="2400300" y="1597194"/>
                <a:ext cx="229722" cy="2238402"/>
                <a:chOff x="3882188" y="2366825"/>
                <a:chExt cx="182880" cy="1781967"/>
              </a:xfrm>
              <a:grpFill/>
            </p:grpSpPr>
            <p:sp>
              <p:nvSpPr>
                <p:cNvPr id="629" name="Rectangle 628"/>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0" name="Rectangle 629"/>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1" name="Rectangle 630"/>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2" name="Rectangle 631"/>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3" name="Rectangle 632"/>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4" name="Rectangle 633"/>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5" name="Rectangle 634"/>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6" name="Rectangle 635"/>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7" name="Rectangle 636"/>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38" name="Rectangle 637"/>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grpSp>
        <p:nvGrpSpPr>
          <p:cNvPr id="741" name="Group 740"/>
          <p:cNvGrpSpPr/>
          <p:nvPr/>
        </p:nvGrpSpPr>
        <p:grpSpPr>
          <a:xfrm>
            <a:off x="4495800" y="2929578"/>
            <a:ext cx="1447800" cy="1869458"/>
            <a:chOff x="4495800" y="2929578"/>
            <a:chExt cx="1447800" cy="1869458"/>
          </a:xfrm>
        </p:grpSpPr>
        <p:grpSp>
          <p:nvGrpSpPr>
            <p:cNvPr id="563" name="Group 562"/>
            <p:cNvGrpSpPr>
              <a:grpSpLocks noChangeAspect="1"/>
            </p:cNvGrpSpPr>
            <p:nvPr/>
          </p:nvGrpSpPr>
          <p:grpSpPr>
            <a:xfrm>
              <a:off x="4495800" y="2929578"/>
              <a:ext cx="229722" cy="1865336"/>
              <a:chOff x="3882188" y="2366825"/>
              <a:chExt cx="182880" cy="1781967"/>
            </a:xfrm>
            <a:solidFill>
              <a:schemeClr val="accent6"/>
            </a:solidFill>
          </p:grpSpPr>
          <p:sp>
            <p:nvSpPr>
              <p:cNvPr id="597" name="Rectangle 596"/>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8" name="Rectangle 597"/>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9" name="Rectangle 598"/>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0" name="Rectangle 599"/>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1" name="Rectangle 600"/>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2" name="Rectangle 601"/>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3" name="Rectangle 602"/>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4" name="Rectangle 603"/>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5" name="Rectangle 604"/>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6" name="Rectangle 605"/>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564" name="Group 563"/>
            <p:cNvGrpSpPr>
              <a:grpSpLocks noChangeAspect="1"/>
            </p:cNvGrpSpPr>
            <p:nvPr/>
          </p:nvGrpSpPr>
          <p:grpSpPr>
            <a:xfrm>
              <a:off x="4797057" y="2929578"/>
              <a:ext cx="229722" cy="1865336"/>
              <a:chOff x="3882188" y="2366825"/>
              <a:chExt cx="182880" cy="1781967"/>
            </a:xfrm>
            <a:solidFill>
              <a:schemeClr val="accent6"/>
            </a:solidFill>
          </p:grpSpPr>
          <p:sp>
            <p:nvSpPr>
              <p:cNvPr id="587" name="Rectangle 586"/>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8" name="Rectangle 587"/>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9" name="Rectangle 588"/>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0" name="Rectangle 589"/>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1" name="Rectangle 590"/>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2" name="Rectangle 591"/>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3" name="Rectangle 592"/>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4" name="Rectangle 593"/>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5" name="Rectangle 594"/>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96" name="Rectangle 595"/>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565" name="Group 564"/>
            <p:cNvGrpSpPr>
              <a:grpSpLocks noChangeAspect="1"/>
            </p:cNvGrpSpPr>
            <p:nvPr/>
          </p:nvGrpSpPr>
          <p:grpSpPr>
            <a:xfrm>
              <a:off x="5105400" y="2933700"/>
              <a:ext cx="229722" cy="1865336"/>
              <a:chOff x="3882188" y="2366825"/>
              <a:chExt cx="182880" cy="1781967"/>
            </a:xfrm>
            <a:solidFill>
              <a:schemeClr val="accent6"/>
            </a:solidFill>
          </p:grpSpPr>
          <p:sp>
            <p:nvSpPr>
              <p:cNvPr id="577" name="Rectangle 576"/>
              <p:cNvSpPr>
                <a:spLocks noChangeAspect="1"/>
              </p:cNvSpPr>
              <p:nvPr/>
            </p:nvSpPr>
            <p:spPr>
              <a:xfrm>
                <a:off x="3882188" y="255023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8" name="Rectangle 577"/>
              <p:cNvSpPr>
                <a:spLocks noChangeAspect="1"/>
              </p:cNvSpPr>
              <p:nvPr/>
            </p:nvSpPr>
            <p:spPr>
              <a:xfrm>
                <a:off x="3882188" y="30630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9" name="Rectangle 578"/>
              <p:cNvSpPr>
                <a:spLocks noChangeAspect="1"/>
              </p:cNvSpPr>
              <p:nvPr/>
            </p:nvSpPr>
            <p:spPr>
              <a:xfrm>
                <a:off x="3882188" y="272504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0" name="Rectangle 579"/>
              <p:cNvSpPr>
                <a:spLocks noChangeAspect="1"/>
              </p:cNvSpPr>
              <p:nvPr/>
            </p:nvSpPr>
            <p:spPr>
              <a:xfrm>
                <a:off x="3882188" y="324597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1" name="Rectangle 580"/>
              <p:cNvSpPr>
                <a:spLocks noChangeAspect="1"/>
              </p:cNvSpPr>
              <p:nvPr/>
            </p:nvSpPr>
            <p:spPr>
              <a:xfrm>
                <a:off x="3882188" y="2886414"/>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2" name="Rectangle 581"/>
              <p:cNvSpPr>
                <a:spLocks noChangeAspect="1"/>
              </p:cNvSpPr>
              <p:nvPr/>
            </p:nvSpPr>
            <p:spPr>
              <a:xfrm>
                <a:off x="3882188" y="3426799"/>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3" name="Rectangle 582"/>
              <p:cNvSpPr>
                <a:spLocks noChangeAspect="1"/>
              </p:cNvSpPr>
              <p:nvPr/>
            </p:nvSpPr>
            <p:spPr>
              <a:xfrm>
                <a:off x="3882188" y="3611177"/>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4" name="Rectangle 583"/>
              <p:cNvSpPr>
                <a:spLocks noChangeAspect="1"/>
              </p:cNvSpPr>
              <p:nvPr/>
            </p:nvSpPr>
            <p:spPr>
              <a:xfrm>
                <a:off x="3882188" y="378987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5" name="Rectangle 584"/>
              <p:cNvSpPr>
                <a:spLocks noChangeAspect="1"/>
              </p:cNvSpPr>
              <p:nvPr/>
            </p:nvSpPr>
            <p:spPr>
              <a:xfrm>
                <a:off x="3882188" y="396591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86" name="Rectangle 585"/>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566" name="Group 565"/>
            <p:cNvGrpSpPr>
              <a:grpSpLocks noChangeAspect="1"/>
            </p:cNvGrpSpPr>
            <p:nvPr/>
          </p:nvGrpSpPr>
          <p:grpSpPr>
            <a:xfrm>
              <a:off x="5409078" y="2933701"/>
              <a:ext cx="229722" cy="1865329"/>
              <a:chOff x="3882188" y="2366825"/>
              <a:chExt cx="182880" cy="1781961"/>
            </a:xfrm>
            <a:solidFill>
              <a:schemeClr val="accent6"/>
            </a:solidFill>
          </p:grpSpPr>
          <p:sp>
            <p:nvSpPr>
              <p:cNvPr id="567" name="Rectangle 566"/>
              <p:cNvSpPr>
                <a:spLocks noChangeAspect="1"/>
              </p:cNvSpPr>
              <p:nvPr/>
            </p:nvSpPr>
            <p:spPr>
              <a:xfrm>
                <a:off x="3882188" y="255022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68" name="Rectangle 567"/>
              <p:cNvSpPr>
                <a:spLocks noChangeAspect="1"/>
              </p:cNvSpPr>
              <p:nvPr/>
            </p:nvSpPr>
            <p:spPr>
              <a:xfrm>
                <a:off x="3882188" y="306309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69" name="Rectangle 568"/>
              <p:cNvSpPr>
                <a:spLocks noChangeAspect="1"/>
              </p:cNvSpPr>
              <p:nvPr/>
            </p:nvSpPr>
            <p:spPr>
              <a:xfrm>
                <a:off x="3882188" y="272504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0" name="Rectangle 569"/>
              <p:cNvSpPr>
                <a:spLocks noChangeAspect="1"/>
              </p:cNvSpPr>
              <p:nvPr/>
            </p:nvSpPr>
            <p:spPr>
              <a:xfrm>
                <a:off x="3882188" y="324597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1" name="Rectangle 570"/>
              <p:cNvSpPr>
                <a:spLocks noChangeAspect="1"/>
              </p:cNvSpPr>
              <p:nvPr/>
            </p:nvSpPr>
            <p:spPr>
              <a:xfrm>
                <a:off x="3882188" y="288641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2" name="Rectangle 571"/>
              <p:cNvSpPr>
                <a:spLocks noChangeAspect="1"/>
              </p:cNvSpPr>
              <p:nvPr/>
            </p:nvSpPr>
            <p:spPr>
              <a:xfrm>
                <a:off x="3882188" y="34267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3" name="Rectangle 572"/>
              <p:cNvSpPr>
                <a:spLocks noChangeAspect="1"/>
              </p:cNvSpPr>
              <p:nvPr/>
            </p:nvSpPr>
            <p:spPr>
              <a:xfrm>
                <a:off x="3882188" y="361117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4" name="Rectangle 573"/>
              <p:cNvSpPr>
                <a:spLocks noChangeAspect="1"/>
              </p:cNvSpPr>
              <p:nvPr/>
            </p:nvSpPr>
            <p:spPr>
              <a:xfrm>
                <a:off x="3882188" y="378986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5" name="Rectangle 574"/>
              <p:cNvSpPr>
                <a:spLocks noChangeAspect="1"/>
              </p:cNvSpPr>
              <p:nvPr/>
            </p:nvSpPr>
            <p:spPr>
              <a:xfrm>
                <a:off x="3882188" y="396590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576" name="Rectangle 575"/>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nvGrpSpPr>
            <p:cNvPr id="730" name="Group 729"/>
            <p:cNvGrpSpPr>
              <a:grpSpLocks noChangeAspect="1"/>
            </p:cNvGrpSpPr>
            <p:nvPr/>
          </p:nvGrpSpPr>
          <p:grpSpPr>
            <a:xfrm>
              <a:off x="5713878" y="2933700"/>
              <a:ext cx="229722" cy="1865329"/>
              <a:chOff x="3882188" y="2366825"/>
              <a:chExt cx="182880" cy="1781961"/>
            </a:xfrm>
            <a:solidFill>
              <a:schemeClr val="accent6"/>
            </a:solidFill>
          </p:grpSpPr>
          <p:sp>
            <p:nvSpPr>
              <p:cNvPr id="731" name="Rectangle 730"/>
              <p:cNvSpPr>
                <a:spLocks noChangeAspect="1"/>
              </p:cNvSpPr>
              <p:nvPr/>
            </p:nvSpPr>
            <p:spPr>
              <a:xfrm>
                <a:off x="3882188" y="255022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2" name="Rectangle 731"/>
              <p:cNvSpPr>
                <a:spLocks noChangeAspect="1"/>
              </p:cNvSpPr>
              <p:nvPr/>
            </p:nvSpPr>
            <p:spPr>
              <a:xfrm>
                <a:off x="3882188" y="3063091"/>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3" name="Rectangle 732"/>
              <p:cNvSpPr>
                <a:spLocks noChangeAspect="1"/>
              </p:cNvSpPr>
              <p:nvPr/>
            </p:nvSpPr>
            <p:spPr>
              <a:xfrm>
                <a:off x="3882188" y="272504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4" name="Rectangle 733"/>
              <p:cNvSpPr>
                <a:spLocks noChangeAspect="1"/>
              </p:cNvSpPr>
              <p:nvPr/>
            </p:nvSpPr>
            <p:spPr>
              <a:xfrm>
                <a:off x="3882188" y="324597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5" name="Rectangle 734"/>
              <p:cNvSpPr>
                <a:spLocks noChangeAspect="1"/>
              </p:cNvSpPr>
              <p:nvPr/>
            </p:nvSpPr>
            <p:spPr>
              <a:xfrm>
                <a:off x="3882188" y="2886410"/>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6" name="Rectangle 735"/>
              <p:cNvSpPr>
                <a:spLocks noChangeAspect="1"/>
              </p:cNvSpPr>
              <p:nvPr/>
            </p:nvSpPr>
            <p:spPr>
              <a:xfrm>
                <a:off x="3882188" y="342679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7" name="Rectangle 736"/>
              <p:cNvSpPr>
                <a:spLocks noChangeAspect="1"/>
              </p:cNvSpPr>
              <p:nvPr/>
            </p:nvSpPr>
            <p:spPr>
              <a:xfrm>
                <a:off x="3882188" y="3611172"/>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8" name="Rectangle 737"/>
              <p:cNvSpPr>
                <a:spLocks noChangeAspect="1"/>
              </p:cNvSpPr>
              <p:nvPr/>
            </p:nvSpPr>
            <p:spPr>
              <a:xfrm>
                <a:off x="3882188" y="378986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39" name="Rectangle 738"/>
              <p:cNvSpPr>
                <a:spLocks noChangeAspect="1"/>
              </p:cNvSpPr>
              <p:nvPr/>
            </p:nvSpPr>
            <p:spPr>
              <a:xfrm>
                <a:off x="3882188" y="3965906"/>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40" name="Rectangle 739"/>
              <p:cNvSpPr>
                <a:spLocks noChangeAspect="1"/>
              </p:cNvSpPr>
              <p:nvPr/>
            </p:nvSpPr>
            <p:spPr>
              <a:xfrm>
                <a:off x="3882188" y="2366825"/>
                <a:ext cx="182880" cy="182880"/>
              </a:xfrm>
              <a:prstGeom prst="rect">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grpSp>
      <p:grpSp>
        <p:nvGrpSpPr>
          <p:cNvPr id="743" name="Group 742"/>
          <p:cNvGrpSpPr/>
          <p:nvPr/>
        </p:nvGrpSpPr>
        <p:grpSpPr>
          <a:xfrm>
            <a:off x="7542678" y="3212164"/>
            <a:ext cx="230844" cy="1245536"/>
            <a:chOff x="7542678" y="3212164"/>
            <a:chExt cx="230844" cy="1245536"/>
          </a:xfrm>
        </p:grpSpPr>
        <p:sp>
          <p:nvSpPr>
            <p:cNvPr id="607" name="Rectangle 606"/>
            <p:cNvSpPr>
              <a:spLocks noChangeAspect="1"/>
            </p:cNvSpPr>
            <p:nvPr/>
          </p:nvSpPr>
          <p:spPr>
            <a:xfrm>
              <a:off x="7542678" y="3567296"/>
              <a:ext cx="229722" cy="191436"/>
            </a:xfrm>
            <a:prstGeom prst="rect">
              <a:avLst/>
            </a:prstGeom>
            <a:solidFill>
              <a:schemeClr val="accent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8" name="Rectangle 607"/>
            <p:cNvSpPr>
              <a:spLocks noChangeAspect="1"/>
            </p:cNvSpPr>
            <p:nvPr/>
          </p:nvSpPr>
          <p:spPr>
            <a:xfrm>
              <a:off x="7542678" y="3931722"/>
              <a:ext cx="229722" cy="191436"/>
            </a:xfrm>
            <a:prstGeom prst="rect">
              <a:avLst/>
            </a:prstGeom>
            <a:solidFill>
              <a:schemeClr val="accent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609" name="Rectangle 608"/>
            <p:cNvSpPr>
              <a:spLocks noChangeAspect="1"/>
            </p:cNvSpPr>
            <p:nvPr/>
          </p:nvSpPr>
          <p:spPr>
            <a:xfrm>
              <a:off x="7542678" y="4266264"/>
              <a:ext cx="229722" cy="191436"/>
            </a:xfrm>
            <a:prstGeom prst="rect">
              <a:avLst/>
            </a:prstGeom>
            <a:solidFill>
              <a:schemeClr val="accent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sp>
          <p:nvSpPr>
            <p:cNvPr id="742" name="Rectangle 741"/>
            <p:cNvSpPr>
              <a:spLocks noChangeAspect="1"/>
            </p:cNvSpPr>
            <p:nvPr/>
          </p:nvSpPr>
          <p:spPr>
            <a:xfrm>
              <a:off x="7543800" y="3212164"/>
              <a:ext cx="229722" cy="191436"/>
            </a:xfrm>
            <a:prstGeom prst="rect">
              <a:avLst/>
            </a:prstGeom>
            <a:solidFill>
              <a:schemeClr val="accent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16"/>
                                        </p:tgtEl>
                                        <p:attrNameLst>
                                          <p:attrName>style.visibility</p:attrName>
                                        </p:attrNameLst>
                                      </p:cBhvr>
                                      <p:to>
                                        <p:strVal val="visible"/>
                                      </p:to>
                                    </p:set>
                                    <p:animEffect transition="in" filter="fade">
                                      <p:cBhvr>
                                        <p:cTn id="16" dur="500"/>
                                        <p:tgtEl>
                                          <p:spTgt spid="6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29"/>
                                        </p:tgtEl>
                                        <p:attrNameLst>
                                          <p:attrName>style.visibility</p:attrName>
                                        </p:attrNameLst>
                                      </p:cBhvr>
                                      <p:to>
                                        <p:strVal val="visible"/>
                                      </p:to>
                                    </p:set>
                                    <p:animEffect transition="in" filter="fade">
                                      <p:cBhvr>
                                        <p:cTn id="21" dur="500"/>
                                        <p:tgtEl>
                                          <p:spTgt spid="72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type="lt">
                                    <p:tmAbs val="80"/>
                                  </p:iterate>
                                  <p:childTnLst>
                                    <p:set>
                                      <p:cBhvr>
                                        <p:cTn id="25" dur="1" fill="hold">
                                          <p:stCondLst>
                                            <p:cond delay="0"/>
                                          </p:stCondLst>
                                        </p:cTn>
                                        <p:tgtEl>
                                          <p:spTgt spid="612">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22"/>
                                        </p:tgtEl>
                                        <p:attrNameLst>
                                          <p:attrName>style.visibility</p:attrName>
                                        </p:attrNameLst>
                                      </p:cBhvr>
                                      <p:to>
                                        <p:strVal val="visible"/>
                                      </p:to>
                                    </p:set>
                                    <p:animEffect transition="in" filter="fade">
                                      <p:cBhvr>
                                        <p:cTn id="30" dur="500"/>
                                        <p:tgtEl>
                                          <p:spTgt spid="6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41"/>
                                        </p:tgtEl>
                                        <p:attrNameLst>
                                          <p:attrName>style.visibility</p:attrName>
                                        </p:attrNameLst>
                                      </p:cBhvr>
                                      <p:to>
                                        <p:strVal val="visible"/>
                                      </p:to>
                                    </p:set>
                                    <p:animEffect transition="in" filter="fade">
                                      <p:cBhvr>
                                        <p:cTn id="35" dur="500"/>
                                        <p:tgtEl>
                                          <p:spTgt spid="741"/>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613">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623"/>
                                        </p:tgtEl>
                                        <p:attrNameLst>
                                          <p:attrName>style.visibility</p:attrName>
                                        </p:attrNameLst>
                                      </p:cBhvr>
                                      <p:to>
                                        <p:strVal val="visible"/>
                                      </p:to>
                                    </p:set>
                                    <p:animEffect transition="in" filter="fade">
                                      <p:cBhvr>
                                        <p:cTn id="44" dur="500"/>
                                        <p:tgtEl>
                                          <p:spTgt spid="62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743"/>
                                        </p:tgtEl>
                                        <p:attrNameLst>
                                          <p:attrName>style.visibility</p:attrName>
                                        </p:attrNameLst>
                                      </p:cBhvr>
                                      <p:to>
                                        <p:strVal val="visible"/>
                                      </p:to>
                                    </p:set>
                                    <p:animEffect transition="in" filter="fade">
                                      <p:cBhvr>
                                        <p:cTn id="49" dur="500"/>
                                        <p:tgtEl>
                                          <p:spTgt spid="743"/>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6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12" grpId="0" build="p"/>
      <p:bldP spid="613" grpId="0" build="p"/>
      <p:bldP spid="61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 name="Group 807"/>
          <p:cNvGrpSpPr/>
          <p:nvPr/>
        </p:nvGrpSpPr>
        <p:grpSpPr>
          <a:xfrm>
            <a:off x="1752600" y="2397780"/>
            <a:ext cx="1447800" cy="1016343"/>
            <a:chOff x="609600" y="2552700"/>
            <a:chExt cx="1676400" cy="1244943"/>
          </a:xfrm>
        </p:grpSpPr>
        <p:grpSp>
          <p:nvGrpSpPr>
            <p:cNvPr id="775" name="Group 774"/>
            <p:cNvGrpSpPr/>
            <p:nvPr/>
          </p:nvGrpSpPr>
          <p:grpSpPr>
            <a:xfrm>
              <a:off x="609600" y="2552700"/>
              <a:ext cx="1676400" cy="559143"/>
              <a:chOff x="533400" y="2476500"/>
              <a:chExt cx="1676400" cy="559143"/>
            </a:xfrm>
          </p:grpSpPr>
          <p:pic>
            <p:nvPicPr>
              <p:cNvPr id="25602"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533400" y="2476500"/>
                <a:ext cx="457200" cy="559143"/>
              </a:xfrm>
              <a:prstGeom prst="rect">
                <a:avLst/>
              </a:prstGeom>
              <a:noFill/>
              <a:ln w="9525">
                <a:noFill/>
                <a:miter lim="800000"/>
                <a:headEnd/>
                <a:tailEnd/>
              </a:ln>
              <a:effectLst/>
            </p:spPr>
          </p:pic>
          <p:pic>
            <p:nvPicPr>
              <p:cNvPr id="771"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838200" y="2476500"/>
                <a:ext cx="457200" cy="559143"/>
              </a:xfrm>
              <a:prstGeom prst="rect">
                <a:avLst/>
              </a:prstGeom>
              <a:noFill/>
              <a:ln w="9525">
                <a:noFill/>
                <a:miter lim="800000"/>
                <a:headEnd/>
                <a:tailEnd/>
              </a:ln>
              <a:effectLst/>
            </p:spPr>
          </p:pic>
          <p:pic>
            <p:nvPicPr>
              <p:cNvPr id="772"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143000" y="2476500"/>
                <a:ext cx="457200" cy="559143"/>
              </a:xfrm>
              <a:prstGeom prst="rect">
                <a:avLst/>
              </a:prstGeom>
              <a:noFill/>
              <a:ln w="9525">
                <a:noFill/>
                <a:miter lim="800000"/>
                <a:headEnd/>
                <a:tailEnd/>
              </a:ln>
              <a:effectLst/>
            </p:spPr>
          </p:pic>
          <p:pic>
            <p:nvPicPr>
              <p:cNvPr id="773"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752600" y="2476500"/>
                <a:ext cx="457200" cy="559143"/>
              </a:xfrm>
              <a:prstGeom prst="rect">
                <a:avLst/>
              </a:prstGeom>
              <a:noFill/>
              <a:ln w="9525">
                <a:noFill/>
                <a:miter lim="800000"/>
                <a:headEnd/>
                <a:tailEnd/>
              </a:ln>
              <a:effectLst/>
            </p:spPr>
          </p:pic>
          <p:pic>
            <p:nvPicPr>
              <p:cNvPr id="774"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447800" y="2476500"/>
                <a:ext cx="457200" cy="559143"/>
              </a:xfrm>
              <a:prstGeom prst="rect">
                <a:avLst/>
              </a:prstGeom>
              <a:noFill/>
              <a:ln w="9525">
                <a:noFill/>
                <a:miter lim="800000"/>
                <a:headEnd/>
                <a:tailEnd/>
              </a:ln>
              <a:effectLst/>
            </p:spPr>
          </p:pic>
        </p:grpSp>
        <p:grpSp>
          <p:nvGrpSpPr>
            <p:cNvPr id="776" name="Group 775"/>
            <p:cNvGrpSpPr/>
            <p:nvPr/>
          </p:nvGrpSpPr>
          <p:grpSpPr>
            <a:xfrm>
              <a:off x="609600" y="2907957"/>
              <a:ext cx="1676400" cy="559143"/>
              <a:chOff x="533400" y="2476500"/>
              <a:chExt cx="1676400" cy="559143"/>
            </a:xfrm>
          </p:grpSpPr>
          <p:pic>
            <p:nvPicPr>
              <p:cNvPr id="777"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533400" y="2476500"/>
                <a:ext cx="457200" cy="559143"/>
              </a:xfrm>
              <a:prstGeom prst="rect">
                <a:avLst/>
              </a:prstGeom>
              <a:noFill/>
              <a:ln w="9525">
                <a:noFill/>
                <a:miter lim="800000"/>
                <a:headEnd/>
                <a:tailEnd/>
              </a:ln>
              <a:effectLst/>
            </p:spPr>
          </p:pic>
          <p:pic>
            <p:nvPicPr>
              <p:cNvPr id="778"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838200" y="2476500"/>
                <a:ext cx="457200" cy="559143"/>
              </a:xfrm>
              <a:prstGeom prst="rect">
                <a:avLst/>
              </a:prstGeom>
              <a:noFill/>
              <a:ln w="9525">
                <a:noFill/>
                <a:miter lim="800000"/>
                <a:headEnd/>
                <a:tailEnd/>
              </a:ln>
              <a:effectLst/>
            </p:spPr>
          </p:pic>
          <p:pic>
            <p:nvPicPr>
              <p:cNvPr id="779"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143000" y="2476500"/>
                <a:ext cx="457200" cy="559143"/>
              </a:xfrm>
              <a:prstGeom prst="rect">
                <a:avLst/>
              </a:prstGeom>
              <a:noFill/>
              <a:ln w="9525">
                <a:noFill/>
                <a:miter lim="800000"/>
                <a:headEnd/>
                <a:tailEnd/>
              </a:ln>
              <a:effectLst/>
            </p:spPr>
          </p:pic>
          <p:pic>
            <p:nvPicPr>
              <p:cNvPr id="780"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752600" y="2476500"/>
                <a:ext cx="457200" cy="559143"/>
              </a:xfrm>
              <a:prstGeom prst="rect">
                <a:avLst/>
              </a:prstGeom>
              <a:noFill/>
              <a:ln w="9525">
                <a:noFill/>
                <a:miter lim="800000"/>
                <a:headEnd/>
                <a:tailEnd/>
              </a:ln>
              <a:effectLst/>
            </p:spPr>
          </p:pic>
          <p:pic>
            <p:nvPicPr>
              <p:cNvPr id="781"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447800" y="2476500"/>
                <a:ext cx="457200" cy="559143"/>
              </a:xfrm>
              <a:prstGeom prst="rect">
                <a:avLst/>
              </a:prstGeom>
              <a:noFill/>
              <a:ln w="9525">
                <a:noFill/>
                <a:miter lim="800000"/>
                <a:headEnd/>
                <a:tailEnd/>
              </a:ln>
              <a:effectLst/>
            </p:spPr>
          </p:pic>
        </p:grpSp>
        <p:pic>
          <p:nvPicPr>
            <p:cNvPr id="789"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609600" y="3238500"/>
              <a:ext cx="457200" cy="559143"/>
            </a:xfrm>
            <a:prstGeom prst="rect">
              <a:avLst/>
            </a:prstGeom>
            <a:noFill/>
            <a:ln w="9525">
              <a:noFill/>
              <a:miter lim="800000"/>
              <a:headEnd/>
              <a:tailEnd/>
            </a:ln>
            <a:effectLst/>
          </p:spPr>
        </p:pic>
      </p:grpSp>
      <p:grpSp>
        <p:nvGrpSpPr>
          <p:cNvPr id="807" name="Group 806"/>
          <p:cNvGrpSpPr/>
          <p:nvPr/>
        </p:nvGrpSpPr>
        <p:grpSpPr>
          <a:xfrm>
            <a:off x="4343400" y="2397780"/>
            <a:ext cx="1447800" cy="1016343"/>
            <a:chOff x="3733800" y="2400300"/>
            <a:chExt cx="1676400" cy="1244943"/>
          </a:xfrm>
        </p:grpSpPr>
        <p:pic>
          <p:nvPicPr>
            <p:cNvPr id="790"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4648200" y="3086100"/>
              <a:ext cx="457200" cy="559143"/>
            </a:xfrm>
            <a:prstGeom prst="rect">
              <a:avLst/>
            </a:prstGeom>
            <a:noFill/>
            <a:ln w="9525">
              <a:noFill/>
              <a:miter lim="800000"/>
              <a:headEnd/>
              <a:tailEnd/>
            </a:ln>
            <a:effectLst/>
          </p:spPr>
        </p:pic>
        <p:pic>
          <p:nvPicPr>
            <p:cNvPr id="791"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3733800" y="3086100"/>
              <a:ext cx="457200" cy="559143"/>
            </a:xfrm>
            <a:prstGeom prst="rect">
              <a:avLst/>
            </a:prstGeom>
            <a:noFill/>
            <a:ln w="9525">
              <a:noFill/>
              <a:miter lim="800000"/>
              <a:headEnd/>
              <a:tailEnd/>
            </a:ln>
            <a:effectLst/>
          </p:spPr>
        </p:pic>
        <p:pic>
          <p:nvPicPr>
            <p:cNvPr id="792"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4343400" y="3086100"/>
              <a:ext cx="457200" cy="559143"/>
            </a:xfrm>
            <a:prstGeom prst="rect">
              <a:avLst/>
            </a:prstGeom>
            <a:noFill/>
            <a:ln w="9525">
              <a:noFill/>
              <a:miter lim="800000"/>
              <a:headEnd/>
              <a:tailEnd/>
            </a:ln>
            <a:effectLst/>
          </p:spPr>
        </p:pic>
        <p:pic>
          <p:nvPicPr>
            <p:cNvPr id="793"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4038600" y="3086100"/>
              <a:ext cx="457200" cy="559143"/>
            </a:xfrm>
            <a:prstGeom prst="rect">
              <a:avLst/>
            </a:prstGeom>
            <a:noFill/>
            <a:ln w="9525">
              <a:noFill/>
              <a:miter lim="800000"/>
              <a:headEnd/>
              <a:tailEnd/>
            </a:ln>
            <a:effectLst/>
          </p:spPr>
        </p:pic>
        <p:grpSp>
          <p:nvGrpSpPr>
            <p:cNvPr id="794" name="Group 793"/>
            <p:cNvGrpSpPr/>
            <p:nvPr/>
          </p:nvGrpSpPr>
          <p:grpSpPr>
            <a:xfrm>
              <a:off x="3733800" y="2400300"/>
              <a:ext cx="1676400" cy="559143"/>
              <a:chOff x="533400" y="2476500"/>
              <a:chExt cx="1676400" cy="559143"/>
            </a:xfrm>
          </p:grpSpPr>
          <p:pic>
            <p:nvPicPr>
              <p:cNvPr id="795"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533400" y="2476500"/>
                <a:ext cx="457200" cy="559143"/>
              </a:xfrm>
              <a:prstGeom prst="rect">
                <a:avLst/>
              </a:prstGeom>
              <a:noFill/>
              <a:ln w="9525">
                <a:noFill/>
                <a:miter lim="800000"/>
                <a:headEnd/>
                <a:tailEnd/>
              </a:ln>
              <a:effectLst/>
            </p:spPr>
          </p:pic>
          <p:pic>
            <p:nvPicPr>
              <p:cNvPr id="796"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838200" y="2476500"/>
                <a:ext cx="457200" cy="559143"/>
              </a:xfrm>
              <a:prstGeom prst="rect">
                <a:avLst/>
              </a:prstGeom>
              <a:noFill/>
              <a:ln w="9525">
                <a:noFill/>
                <a:miter lim="800000"/>
                <a:headEnd/>
                <a:tailEnd/>
              </a:ln>
              <a:effectLst/>
            </p:spPr>
          </p:pic>
          <p:pic>
            <p:nvPicPr>
              <p:cNvPr id="797"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143000" y="2476500"/>
                <a:ext cx="457200" cy="559143"/>
              </a:xfrm>
              <a:prstGeom prst="rect">
                <a:avLst/>
              </a:prstGeom>
              <a:noFill/>
              <a:ln w="9525">
                <a:noFill/>
                <a:miter lim="800000"/>
                <a:headEnd/>
                <a:tailEnd/>
              </a:ln>
              <a:effectLst/>
            </p:spPr>
          </p:pic>
          <p:pic>
            <p:nvPicPr>
              <p:cNvPr id="798"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752600" y="2476500"/>
                <a:ext cx="457200" cy="559143"/>
              </a:xfrm>
              <a:prstGeom prst="rect">
                <a:avLst/>
              </a:prstGeom>
              <a:noFill/>
              <a:ln w="9525">
                <a:noFill/>
                <a:miter lim="800000"/>
                <a:headEnd/>
                <a:tailEnd/>
              </a:ln>
              <a:effectLst/>
            </p:spPr>
          </p:pic>
          <p:pic>
            <p:nvPicPr>
              <p:cNvPr id="799"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447800" y="2476500"/>
                <a:ext cx="457200" cy="559143"/>
              </a:xfrm>
              <a:prstGeom prst="rect">
                <a:avLst/>
              </a:prstGeom>
              <a:noFill/>
              <a:ln w="9525">
                <a:noFill/>
                <a:miter lim="800000"/>
                <a:headEnd/>
                <a:tailEnd/>
              </a:ln>
              <a:effectLst/>
            </p:spPr>
          </p:pic>
        </p:grpSp>
        <p:grpSp>
          <p:nvGrpSpPr>
            <p:cNvPr id="800" name="Group 799"/>
            <p:cNvGrpSpPr/>
            <p:nvPr/>
          </p:nvGrpSpPr>
          <p:grpSpPr>
            <a:xfrm>
              <a:off x="3733800" y="2755557"/>
              <a:ext cx="1676400" cy="559143"/>
              <a:chOff x="533400" y="2476500"/>
              <a:chExt cx="1676400" cy="559143"/>
            </a:xfrm>
          </p:grpSpPr>
          <p:pic>
            <p:nvPicPr>
              <p:cNvPr id="801"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533400" y="2476500"/>
                <a:ext cx="457200" cy="559143"/>
              </a:xfrm>
              <a:prstGeom prst="rect">
                <a:avLst/>
              </a:prstGeom>
              <a:noFill/>
              <a:ln w="9525">
                <a:noFill/>
                <a:miter lim="800000"/>
                <a:headEnd/>
                <a:tailEnd/>
              </a:ln>
              <a:effectLst/>
            </p:spPr>
          </p:pic>
          <p:pic>
            <p:nvPicPr>
              <p:cNvPr id="802"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838200" y="2476500"/>
                <a:ext cx="457200" cy="559143"/>
              </a:xfrm>
              <a:prstGeom prst="rect">
                <a:avLst/>
              </a:prstGeom>
              <a:noFill/>
              <a:ln w="9525">
                <a:noFill/>
                <a:miter lim="800000"/>
                <a:headEnd/>
                <a:tailEnd/>
              </a:ln>
              <a:effectLst/>
            </p:spPr>
          </p:pic>
          <p:pic>
            <p:nvPicPr>
              <p:cNvPr id="803"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143000" y="2476500"/>
                <a:ext cx="457200" cy="559143"/>
              </a:xfrm>
              <a:prstGeom prst="rect">
                <a:avLst/>
              </a:prstGeom>
              <a:noFill/>
              <a:ln w="9525">
                <a:noFill/>
                <a:miter lim="800000"/>
                <a:headEnd/>
                <a:tailEnd/>
              </a:ln>
              <a:effectLst/>
            </p:spPr>
          </p:pic>
          <p:pic>
            <p:nvPicPr>
              <p:cNvPr id="804"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752600" y="2476500"/>
                <a:ext cx="457200" cy="559143"/>
              </a:xfrm>
              <a:prstGeom prst="rect">
                <a:avLst/>
              </a:prstGeom>
              <a:noFill/>
              <a:ln w="9525">
                <a:noFill/>
                <a:miter lim="800000"/>
                <a:headEnd/>
                <a:tailEnd/>
              </a:ln>
              <a:effectLst/>
            </p:spPr>
          </p:pic>
          <p:pic>
            <p:nvPicPr>
              <p:cNvPr id="805" name="Picture 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t="25412" r="14286"/>
                  <a:stretch>
                    <a:fillRect/>
                  </a:stretch>
                </p:blipFill>
              </mc:Choice>
              <mc:Fallback>
                <p:blipFill>
                  <a:blip r:embed="rId4"/>
                  <a:srcRect t="25412" r="14286"/>
                  <a:stretch>
                    <a:fillRect/>
                  </a:stretch>
                </p:blipFill>
              </mc:Fallback>
            </mc:AlternateContent>
            <p:spPr bwMode="auto">
              <a:xfrm>
                <a:off x="1447800" y="2476500"/>
                <a:ext cx="457200" cy="559143"/>
              </a:xfrm>
              <a:prstGeom prst="rect">
                <a:avLst/>
              </a:prstGeom>
              <a:noFill/>
              <a:ln w="9525">
                <a:noFill/>
                <a:miter lim="800000"/>
                <a:headEnd/>
                <a:tailEnd/>
              </a:ln>
              <a:effectLst/>
            </p:spPr>
          </p:pic>
        </p:grpSp>
      </p:grpSp>
      <p:sp>
        <p:nvSpPr>
          <p:cNvPr id="809" name="Text Placeholder 2"/>
          <p:cNvSpPr txBox="1">
            <a:spLocks/>
          </p:cNvSpPr>
          <p:nvPr/>
        </p:nvSpPr>
        <p:spPr bwMode="auto">
          <a:xfrm>
            <a:off x="1981200" y="347476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11</a:t>
            </a:r>
            <a:endParaRPr lang="en-US" sz="2800" dirty="0">
              <a:solidFill>
                <a:schemeClr val="accent1"/>
              </a:solidFill>
              <a:latin typeface="Orly's Font 2" pitchFamily="66" charset="0"/>
            </a:endParaRPr>
          </a:p>
        </p:txBody>
      </p:sp>
      <p:sp>
        <p:nvSpPr>
          <p:cNvPr id="810" name="Text Placeholder 2"/>
          <p:cNvSpPr txBox="1">
            <a:spLocks/>
          </p:cNvSpPr>
          <p:nvPr/>
        </p:nvSpPr>
        <p:spPr bwMode="auto">
          <a:xfrm>
            <a:off x="3276600" y="347476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811" name="Text Placeholder 2"/>
          <p:cNvSpPr txBox="1">
            <a:spLocks/>
          </p:cNvSpPr>
          <p:nvPr/>
        </p:nvSpPr>
        <p:spPr bwMode="auto">
          <a:xfrm>
            <a:off x="4572000" y="347476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14</a:t>
            </a:r>
            <a:endParaRPr lang="en-US" sz="2800" dirty="0">
              <a:solidFill>
                <a:schemeClr val="accent1"/>
              </a:solidFill>
              <a:latin typeface="Orly's Font 2" pitchFamily="66" charset="0"/>
            </a:endParaRPr>
          </a:p>
        </p:txBody>
      </p:sp>
      <p:sp>
        <p:nvSpPr>
          <p:cNvPr id="813" name="Text Placeholder 2"/>
          <p:cNvSpPr txBox="1">
            <a:spLocks/>
          </p:cNvSpPr>
          <p:nvPr/>
        </p:nvSpPr>
        <p:spPr bwMode="auto">
          <a:xfrm>
            <a:off x="6096000" y="3474760"/>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25</a:t>
            </a:r>
            <a:endParaRPr lang="en-US" sz="2800" dirty="0">
              <a:solidFill>
                <a:schemeClr val="accent1"/>
              </a:solidFill>
              <a:latin typeface="Orly's Font 2" pitchFamily="66" charset="0"/>
            </a:endParaRPr>
          </a:p>
        </p:txBody>
      </p:sp>
      <p:sp>
        <p:nvSpPr>
          <p:cNvPr id="814" name="Text Placeholder 2"/>
          <p:cNvSpPr txBox="1">
            <a:spLocks/>
          </p:cNvSpPr>
          <p:nvPr/>
        </p:nvSpPr>
        <p:spPr bwMode="auto">
          <a:xfrm>
            <a:off x="1981200" y="346458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14</a:t>
            </a:r>
            <a:endParaRPr lang="en-US" sz="2800" dirty="0">
              <a:solidFill>
                <a:schemeClr val="accent3"/>
              </a:solidFill>
              <a:latin typeface="Orly's Font 2" pitchFamily="66" charset="0"/>
            </a:endParaRPr>
          </a:p>
        </p:txBody>
      </p:sp>
      <p:sp>
        <p:nvSpPr>
          <p:cNvPr id="815" name="Text Placeholder 2"/>
          <p:cNvSpPr txBox="1">
            <a:spLocks/>
          </p:cNvSpPr>
          <p:nvPr/>
        </p:nvSpPr>
        <p:spPr bwMode="auto">
          <a:xfrm>
            <a:off x="4572000" y="346458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11</a:t>
            </a:r>
            <a:endParaRPr lang="en-US" sz="2800" dirty="0">
              <a:solidFill>
                <a:srgbClr val="E86D1F"/>
              </a:solidFill>
              <a:latin typeface="Orly's Font 2" pitchFamily="66" charset="0"/>
            </a:endParaRPr>
          </a:p>
        </p:txBody>
      </p:sp>
      <p:sp>
        <p:nvSpPr>
          <p:cNvPr id="40" name="Text Placeholder 2"/>
          <p:cNvSpPr txBox="1">
            <a:spLocks/>
          </p:cNvSpPr>
          <p:nvPr/>
        </p:nvSpPr>
        <p:spPr bwMode="auto">
          <a:xfrm>
            <a:off x="6413500" y="3477280"/>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25</a:t>
            </a:r>
            <a:endParaRPr lang="en-US" sz="2800" dirty="0">
              <a:solidFill>
                <a:schemeClr val="accent3"/>
              </a:solidFill>
              <a:latin typeface="Orly's Font 2" pitchFamily="66" charset="0"/>
            </a:endParaRPr>
          </a:p>
        </p:txBody>
      </p:sp>
      <p:sp>
        <p:nvSpPr>
          <p:cNvPr id="42" name="Text Placeholder 1"/>
          <p:cNvSpPr txBox="1">
            <a:spLocks/>
          </p:cNvSpPr>
          <p:nvPr/>
        </p:nvSpPr>
        <p:spPr bwMode="auto">
          <a:xfrm>
            <a:off x="1676400" y="895172"/>
            <a:ext cx="6781800" cy="120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2400" b="0" i="0" u="none" strike="noStrike" kern="1200" cap="none" spc="0" normalizeH="0" baseline="0" noProof="0" dirty="0" smtClean="0">
                <a:ln>
                  <a:noFill/>
                </a:ln>
                <a:solidFill>
                  <a:schemeClr val="accent5"/>
                </a:solidFill>
                <a:effectLst/>
                <a:uLnTx/>
                <a:uFillTx/>
                <a:latin typeface="Orly's Font 2" pitchFamily="66" charset="0"/>
                <a:ea typeface="+mn-ea"/>
                <a:cs typeface="+mn-cs"/>
              </a:rPr>
              <a:t>Commutative Property of Addition</a:t>
            </a:r>
            <a:br>
              <a:rPr kumimoji="0" lang="en-US" sz="2400" b="0" i="0" u="none" strike="noStrike" kern="1200" cap="none" spc="0" normalizeH="0" baseline="0" noProof="0" dirty="0" smtClean="0">
                <a:ln>
                  <a:noFill/>
                </a:ln>
                <a:solidFill>
                  <a:schemeClr val="accent5"/>
                </a:solidFill>
                <a:effectLst/>
                <a:uLnTx/>
                <a:uFillTx/>
                <a:latin typeface="Orly's Font 2" pitchFamily="66" charset="0"/>
                <a:ea typeface="+mn-ea"/>
                <a:cs typeface="+mn-cs"/>
              </a:rPr>
            </a:br>
            <a:r>
              <a:rPr kumimoji="0" lang="en-US" sz="2400" b="0" i="0" u="none" strike="noStrike" kern="1200" cap="none" spc="0" normalizeH="0" baseline="0" noProof="0" dirty="0" smtClean="0">
                <a:ln>
                  <a:noFill/>
                </a:ln>
                <a:solidFill>
                  <a:schemeClr val="accent1"/>
                </a:solidFill>
                <a:effectLst/>
                <a:uLnTx/>
                <a:uFillTx/>
                <a:latin typeface="Orly's Font 2" pitchFamily="66" charset="0"/>
                <a:ea typeface="+mn-ea"/>
                <a:cs typeface="+mn-cs"/>
              </a:rPr>
              <a:t>Numbers can </a:t>
            </a:r>
            <a:r>
              <a:rPr lang="en-US" sz="2400" dirty="0" smtClean="0">
                <a:solidFill>
                  <a:schemeClr val="accent1"/>
                </a:solidFill>
                <a:latin typeface="Orly's Font 2" pitchFamily="66" charset="0"/>
                <a:cs typeface="+mn-cs"/>
              </a:rPr>
              <a:t>be added in any order </a:t>
            </a:r>
            <a:br>
              <a:rPr lang="en-US" sz="2400" dirty="0" smtClean="0">
                <a:solidFill>
                  <a:schemeClr val="accent1"/>
                </a:solidFill>
                <a:latin typeface="Orly's Font 2" pitchFamily="66" charset="0"/>
                <a:cs typeface="+mn-cs"/>
              </a:rPr>
            </a:br>
            <a:r>
              <a:rPr lang="en-US" sz="2400" dirty="0" smtClean="0">
                <a:solidFill>
                  <a:schemeClr val="accent1"/>
                </a:solidFill>
                <a:latin typeface="Orly's Font 2" pitchFamily="66" charset="0"/>
                <a:cs typeface="+mn-cs"/>
              </a:rPr>
              <a:t>to find the same su</a:t>
            </a:r>
            <a:r>
              <a:rPr lang="en-US" sz="2400" dirty="0" smtClean="0">
                <a:solidFill>
                  <a:srgbClr val="0078AE"/>
                </a:solidFill>
                <a:latin typeface="Orly's Font 2" pitchFamily="66" charset="0"/>
                <a:cs typeface="+mn-cs"/>
              </a:rPr>
              <a:t>m.</a:t>
            </a:r>
            <a:endParaRPr kumimoji="0" lang="en-US" sz="2400" b="0" i="0" u="none" strike="noStrike" kern="1200" cap="none" spc="0" normalizeH="0" baseline="0" noProof="0" dirty="0">
              <a:ln>
                <a:noFill/>
              </a:ln>
              <a:solidFill>
                <a:srgbClr val="0078AE"/>
              </a:solidFill>
              <a:effectLst/>
              <a:uLnTx/>
              <a:uFillTx/>
              <a:latin typeface="Orly's Font 2" pitchFamily="66" charset="0"/>
              <a:ea typeface="+mn-ea"/>
              <a:cs typeface="+mn-cs"/>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08"/>
                                        </p:tgtEl>
                                        <p:attrNameLst>
                                          <p:attrName>style.visibility</p:attrName>
                                        </p:attrNameLst>
                                      </p:cBhvr>
                                      <p:to>
                                        <p:strVal val="visible"/>
                                      </p:to>
                                    </p:set>
                                    <p:animEffect transition="in" filter="fade">
                                      <p:cBhvr>
                                        <p:cTn id="11" dur="500"/>
                                        <p:tgtEl>
                                          <p:spTgt spid="808"/>
                                        </p:tgtEl>
                                      </p:cBhvr>
                                    </p:animEffect>
                                  </p:childTnLst>
                                </p:cTn>
                              </p:par>
                              <p:par>
                                <p:cTn id="12" presetID="1" presetClass="entr" presetSubtype="0" fill="hold" nodeType="withEffect">
                                  <p:stCondLst>
                                    <p:cond delay="0"/>
                                  </p:stCondLst>
                                  <p:iterate type="lt">
                                    <p:tmAbs val="80"/>
                                  </p:iterate>
                                  <p:childTnLst>
                                    <p:set>
                                      <p:cBhvr>
                                        <p:cTn id="13" dur="1" fill="hold">
                                          <p:stCondLst>
                                            <p:cond delay="0"/>
                                          </p:stCondLst>
                                        </p:cTn>
                                        <p:tgtEl>
                                          <p:spTgt spid="809">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iterate type="lt">
                                    <p:tmAbs val="80"/>
                                  </p:iterate>
                                  <p:childTnLst>
                                    <p:set>
                                      <p:cBhvr>
                                        <p:cTn id="17" dur="1" fill="hold">
                                          <p:stCondLst>
                                            <p:cond delay="0"/>
                                          </p:stCondLst>
                                        </p:cTn>
                                        <p:tgtEl>
                                          <p:spTgt spid="810">
                                            <p:txEl>
                                              <p:pRg st="0" end="0"/>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7"/>
                                        </p:tgtEl>
                                        <p:attrNameLst>
                                          <p:attrName>style.visibility</p:attrName>
                                        </p:attrNameLst>
                                      </p:cBhvr>
                                      <p:to>
                                        <p:strVal val="visible"/>
                                      </p:to>
                                    </p:set>
                                    <p:animEffect transition="in" filter="fade">
                                      <p:cBhvr>
                                        <p:cTn id="22" dur="500"/>
                                        <p:tgtEl>
                                          <p:spTgt spid="807"/>
                                        </p:tgtEl>
                                      </p:cBhvr>
                                    </p:animEffect>
                                  </p:childTnLst>
                                </p:cTn>
                              </p:par>
                              <p:par>
                                <p:cTn id="23" presetID="1" presetClass="entr" presetSubtype="0" fill="hold" grpId="0" nodeType="withEffect">
                                  <p:stCondLst>
                                    <p:cond delay="0"/>
                                  </p:stCondLst>
                                  <p:iterate type="lt">
                                    <p:tmAbs val="80"/>
                                  </p:iterate>
                                  <p:childTnLst>
                                    <p:set>
                                      <p:cBhvr>
                                        <p:cTn id="24" dur="1" fill="hold">
                                          <p:stCondLst>
                                            <p:cond delay="0"/>
                                          </p:stCondLst>
                                        </p:cTn>
                                        <p:tgtEl>
                                          <p:spTgt spid="8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813">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0" presetClass="path" presetSubtype="0" accel="50000" decel="50000" fill="hold" nodeType="clickEffect">
                                  <p:stCondLst>
                                    <p:cond delay="0"/>
                                  </p:stCondLst>
                                  <p:childTnLst>
                                    <p:animMotion origin="layout" path="M 6.66667E-6 2.22222E-6 L 0.28334 0.29333 " pathEditMode="relative" ptsTypes="AA">
                                      <p:cBhvr>
                                        <p:cTn id="32" dur="500" fill="hold"/>
                                        <p:tgtEl>
                                          <p:spTgt spid="808"/>
                                        </p:tgtEl>
                                        <p:attrNameLst>
                                          <p:attrName>ppt_x</p:attrName>
                                          <p:attrName>ppt_y</p:attrName>
                                        </p:attrNameLst>
                                      </p:cBhvr>
                                    </p:animMotion>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3.33333E-6 -2.22222E-6 L -0.2875 0.30445 " pathEditMode="relative" rAng="0" ptsTypes="AA">
                                      <p:cBhvr>
                                        <p:cTn id="36" dur="500" fill="hold"/>
                                        <p:tgtEl>
                                          <p:spTgt spid="807"/>
                                        </p:tgtEl>
                                        <p:attrNameLst>
                                          <p:attrName>ppt_x</p:attrName>
                                          <p:attrName>ppt_y</p:attrName>
                                        </p:attrNameLst>
                                      </p:cBhvr>
                                      <p:rCtr x="-14400" y="15200"/>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iterate type="lt">
                                    <p:tmPct val="0"/>
                                  </p:iterate>
                                  <p:childTnLst>
                                    <p:animEffect transition="out" filter="fade">
                                      <p:cBhvr>
                                        <p:cTn id="40" dur="500"/>
                                        <p:tgtEl>
                                          <p:spTgt spid="809">
                                            <p:txEl>
                                              <p:pRg st="0" end="0"/>
                                            </p:txEl>
                                          </p:spTgt>
                                        </p:tgtEl>
                                      </p:cBhvr>
                                    </p:animEffect>
                                    <p:set>
                                      <p:cBhvr>
                                        <p:cTn id="41" dur="1" fill="hold">
                                          <p:stCondLst>
                                            <p:cond delay="499"/>
                                          </p:stCondLst>
                                        </p:cTn>
                                        <p:tgtEl>
                                          <p:spTgt spid="809">
                                            <p:txEl>
                                              <p:pRg st="0" end="0"/>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80"/>
                                  </p:iterate>
                                  <p:childTnLst>
                                    <p:set>
                                      <p:cBhvr>
                                        <p:cTn id="45" dur="1" fill="hold">
                                          <p:stCondLst>
                                            <p:cond delay="0"/>
                                          </p:stCondLst>
                                        </p:cTn>
                                        <p:tgtEl>
                                          <p:spTgt spid="814">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iterate type="lt">
                                    <p:tmPct val="0"/>
                                  </p:iterate>
                                  <p:childTnLst>
                                    <p:animEffect transition="out" filter="fade">
                                      <p:cBhvr>
                                        <p:cTn id="49" dur="500"/>
                                        <p:tgtEl>
                                          <p:spTgt spid="811">
                                            <p:txEl>
                                              <p:pRg st="0" end="0"/>
                                            </p:txEl>
                                          </p:spTgt>
                                        </p:tgtEl>
                                      </p:cBhvr>
                                    </p:animEffect>
                                    <p:set>
                                      <p:cBhvr>
                                        <p:cTn id="50" dur="1" fill="hold">
                                          <p:stCondLst>
                                            <p:cond delay="499"/>
                                          </p:stCondLst>
                                        </p:cTn>
                                        <p:tgtEl>
                                          <p:spTgt spid="811">
                                            <p:txEl>
                                              <p:pRg st="0" end="0"/>
                                            </p:txEl>
                                          </p:spTgt>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iterate type="lt">
                                    <p:tmAbs val="80"/>
                                  </p:iterate>
                                  <p:childTnLst>
                                    <p:set>
                                      <p:cBhvr>
                                        <p:cTn id="54" dur="1" fill="hold">
                                          <p:stCondLst>
                                            <p:cond delay="0"/>
                                          </p:stCondLst>
                                        </p:cTn>
                                        <p:tgtEl>
                                          <p:spTgt spid="815">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iterate type="lt">
                                    <p:tmAbs val="80"/>
                                  </p:iterate>
                                  <p:childTnLst>
                                    <p:set>
                                      <p:cBhvr>
                                        <p:cTn id="58" dur="1" fill="hold">
                                          <p:stCondLst>
                                            <p:cond delay="0"/>
                                          </p:stCondLst>
                                        </p:cTn>
                                        <p:tgtEl>
                                          <p:spTgt spid="4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 grpId="1" build="allAtOnce"/>
      <p:bldP spid="810" grpId="0" build="p"/>
      <p:bldP spid="811" grpId="0" build="p"/>
      <p:bldP spid="811" grpId="1" build="allAtOnce"/>
      <p:bldP spid="813" grpId="0" build="p"/>
      <p:bldP spid="814" grpId="0" build="p"/>
      <p:bldP spid="815" grpId="0" build="p"/>
      <p:bldP spid="40" grpId="0" build="p"/>
      <p:bldP spid="4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7" name="Picture 5"/>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b="8824"/>
              <a:stretch>
                <a:fillRect/>
              </a:stretch>
            </p:blipFill>
          </mc:Choice>
          <mc:Fallback>
            <p:blipFill>
              <a:blip r:embed="rId4"/>
              <a:srcRect b="8824"/>
              <a:stretch>
                <a:fillRect/>
              </a:stretch>
            </p:blipFill>
          </mc:Fallback>
        </mc:AlternateContent>
        <p:spPr bwMode="auto">
          <a:xfrm>
            <a:off x="6045200" y="2588280"/>
            <a:ext cx="1701800" cy="1574800"/>
          </a:xfrm>
          <a:prstGeom prst="rect">
            <a:avLst/>
          </a:prstGeom>
          <a:noFill/>
          <a:ln w="9525">
            <a:noFill/>
            <a:miter lim="800000"/>
            <a:headEnd/>
            <a:tailEnd/>
          </a:ln>
          <a:effectLst/>
        </p:spPr>
      </p:pic>
      <p:sp>
        <p:nvSpPr>
          <p:cNvPr id="698" name="Text Placeholder 2"/>
          <p:cNvSpPr txBox="1">
            <a:spLocks/>
          </p:cNvSpPr>
          <p:nvPr/>
        </p:nvSpPr>
        <p:spPr bwMode="auto">
          <a:xfrm>
            <a:off x="6400800" y="317248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2"/>
                </a:solidFill>
                <a:latin typeface="Orly's Font 2" pitchFamily="66" charset="0"/>
              </a:rPr>
              <a:t>+8</a:t>
            </a:r>
            <a:endParaRPr lang="en-US" dirty="0">
              <a:solidFill>
                <a:schemeClr val="accent2"/>
              </a:solidFill>
              <a:latin typeface="Orly's Font 2" pitchFamily="66" charset="0"/>
            </a:endParaRPr>
          </a:p>
        </p:txBody>
      </p:sp>
      <p:pic>
        <p:nvPicPr>
          <p:cNvPr id="695"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a:stretch>
                <a:fillRect/>
              </a:stretch>
            </p:blipFill>
          </mc:Choice>
          <mc:Fallback>
            <p:blipFill>
              <a:blip r:embed="rId6"/>
              <a:srcRect/>
              <a:stretch>
                <a:fillRect/>
              </a:stretch>
            </p:blipFill>
          </mc:Fallback>
        </mc:AlternateContent>
        <p:spPr bwMode="auto">
          <a:xfrm>
            <a:off x="3962400" y="2575580"/>
            <a:ext cx="2501900" cy="1739900"/>
          </a:xfrm>
          <a:prstGeom prst="rect">
            <a:avLst/>
          </a:prstGeom>
          <a:noFill/>
          <a:ln w="9525">
            <a:noFill/>
            <a:miter lim="800000"/>
            <a:headEnd/>
            <a:tailEnd/>
          </a:ln>
          <a:effectLst/>
        </p:spPr>
      </p:pic>
      <p:sp>
        <p:nvSpPr>
          <p:cNvPr id="696" name="Text Placeholder 2"/>
          <p:cNvSpPr txBox="1">
            <a:spLocks/>
          </p:cNvSpPr>
          <p:nvPr/>
        </p:nvSpPr>
        <p:spPr bwMode="auto">
          <a:xfrm>
            <a:off x="4699000" y="312168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+20</a:t>
            </a:r>
            <a:endParaRPr lang="en-US" dirty="0">
              <a:solidFill>
                <a:schemeClr val="accent6"/>
              </a:solidFill>
              <a:latin typeface="Orly's Font 2" pitchFamily="66" charset="0"/>
            </a:endParaRPr>
          </a:p>
        </p:txBody>
      </p:sp>
      <p:pic>
        <p:nvPicPr>
          <p:cNvPr id="693"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7"/>
              <a:srcRect t="17143"/>
              <a:stretch>
                <a:fillRect/>
              </a:stretch>
            </p:blipFill>
          </mc:Choice>
          <mc:Fallback>
            <p:blipFill>
              <a:blip r:embed="rId8"/>
              <a:srcRect t="17143"/>
              <a:stretch>
                <a:fillRect/>
              </a:stretch>
            </p:blipFill>
          </mc:Fallback>
        </mc:AlternateContent>
        <p:spPr bwMode="auto">
          <a:xfrm>
            <a:off x="1219200" y="2842280"/>
            <a:ext cx="3149600" cy="1473200"/>
          </a:xfrm>
          <a:prstGeom prst="rect">
            <a:avLst/>
          </a:prstGeom>
          <a:noFill/>
          <a:ln w="9525">
            <a:noFill/>
            <a:miter lim="800000"/>
            <a:headEnd/>
            <a:tailEnd/>
          </a:ln>
          <a:effectLst/>
        </p:spPr>
      </p:pic>
      <p:sp>
        <p:nvSpPr>
          <p:cNvPr id="694" name="Text Placeholder 2"/>
          <p:cNvSpPr txBox="1">
            <a:spLocks/>
          </p:cNvSpPr>
          <p:nvPr/>
        </p:nvSpPr>
        <p:spPr bwMode="auto">
          <a:xfrm>
            <a:off x="2209800" y="31623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+200</a:t>
            </a:r>
            <a:endParaRPr lang="en-US" dirty="0">
              <a:solidFill>
                <a:schemeClr val="accent3"/>
              </a:solidFill>
              <a:latin typeface="Orly's Font 2" pitchFamily="66" charset="0"/>
            </a:endParaRPr>
          </a:p>
        </p:txBody>
      </p:sp>
      <p:sp>
        <p:nvSpPr>
          <p:cNvPr id="610" name="TextBox 609"/>
          <p:cNvSpPr txBox="1"/>
          <p:nvPr/>
        </p:nvSpPr>
        <p:spPr>
          <a:xfrm>
            <a:off x="838200" y="1419880"/>
            <a:ext cx="152400" cy="523220"/>
          </a:xfrm>
          <a:prstGeom prst="rect">
            <a:avLst/>
          </a:prstGeom>
          <a:noFill/>
        </p:spPr>
        <p:txBody>
          <a:bodyPr wrap="square" rtlCol="0">
            <a:spAutoFit/>
          </a:bodyPr>
          <a:lstStyle/>
          <a:p>
            <a:endParaRPr lang="en-US" sz="2800" dirty="0" smtClean="0">
              <a:latin typeface="Orly's Font" pitchFamily="66" charset="0"/>
              <a:ea typeface="Verdana" pitchFamily="34" charset="0"/>
              <a:cs typeface="Verdana" pitchFamily="34" charset="0"/>
            </a:endParaRPr>
          </a:p>
        </p:txBody>
      </p:sp>
      <p:grpSp>
        <p:nvGrpSpPr>
          <p:cNvPr id="690" name="Group 689"/>
          <p:cNvGrpSpPr/>
          <p:nvPr/>
        </p:nvGrpSpPr>
        <p:grpSpPr>
          <a:xfrm>
            <a:off x="457200" y="4025900"/>
            <a:ext cx="8077200" cy="152400"/>
            <a:chOff x="457200" y="4305300"/>
            <a:chExt cx="8077200" cy="152400"/>
          </a:xfrm>
        </p:grpSpPr>
        <p:cxnSp>
          <p:nvCxnSpPr>
            <p:cNvPr id="619" name="Straight Arrow Connector 618"/>
            <p:cNvCxnSpPr/>
            <p:nvPr/>
          </p:nvCxnSpPr>
          <p:spPr>
            <a:xfrm>
              <a:off x="457200" y="4381500"/>
              <a:ext cx="80772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0" name="Oval 619"/>
            <p:cNvSpPr/>
            <p:nvPr/>
          </p:nvSpPr>
          <p:spPr>
            <a:xfrm>
              <a:off x="1371600" y="43053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23" name="Text Placeholder 1"/>
          <p:cNvSpPr txBox="1">
            <a:spLocks/>
          </p:cNvSpPr>
          <p:nvPr/>
        </p:nvSpPr>
        <p:spPr bwMode="auto">
          <a:xfrm>
            <a:off x="2438400" y="495300"/>
            <a:ext cx="6172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2800" dirty="0" smtClean="0">
                <a:solidFill>
                  <a:srgbClr val="0078AE"/>
                </a:solidFill>
                <a:latin typeface="Orly's Font 2" pitchFamily="66" charset="0"/>
                <a:cs typeface="+mn-cs"/>
              </a:rPr>
              <a:t>O</a:t>
            </a:r>
            <a:r>
              <a:rPr kumimoji="0" lang="en-US" sz="2800" b="0" i="0" u="none" strike="noStrike" kern="1200" cap="none" spc="0" normalizeH="0" baseline="0" noProof="0" dirty="0" smtClean="0">
                <a:ln>
                  <a:noFill/>
                </a:ln>
                <a:solidFill>
                  <a:srgbClr val="0078AE"/>
                </a:solidFill>
                <a:effectLst/>
                <a:uLnTx/>
                <a:uFillTx/>
                <a:latin typeface="Orly's Font 2" pitchFamily="66" charset="0"/>
                <a:ea typeface="+mn-ea"/>
                <a:cs typeface="+mn-cs"/>
              </a:rPr>
              <a:t>pen </a:t>
            </a:r>
            <a:r>
              <a:rPr lang="en-US" sz="2800" dirty="0" smtClean="0">
                <a:solidFill>
                  <a:srgbClr val="0078AE"/>
                </a:solidFill>
                <a:latin typeface="Orly's Font 2" pitchFamily="66" charset="0"/>
                <a:cs typeface="+mn-cs"/>
              </a:rPr>
              <a:t>N</a:t>
            </a:r>
            <a:r>
              <a:rPr kumimoji="0" lang="en-US" sz="2800" b="0" i="0" u="none" strike="noStrike" kern="1200" cap="none" spc="0" normalizeH="0" baseline="0" noProof="0" dirty="0" smtClean="0">
                <a:ln>
                  <a:noFill/>
                </a:ln>
                <a:solidFill>
                  <a:srgbClr val="0078AE"/>
                </a:solidFill>
                <a:effectLst/>
                <a:uLnTx/>
                <a:uFillTx/>
                <a:latin typeface="Orly's Font 2" pitchFamily="66" charset="0"/>
                <a:ea typeface="+mn-ea"/>
                <a:cs typeface="+mn-cs"/>
              </a:rPr>
              <a:t>umber Lines</a:t>
            </a:r>
            <a:endParaRPr kumimoji="0" lang="en-US" sz="2800" b="0" i="0" u="none" strike="noStrike" kern="1200" cap="none" spc="0" normalizeH="0" baseline="0" noProof="0" dirty="0">
              <a:ln>
                <a:noFill/>
              </a:ln>
              <a:solidFill>
                <a:srgbClr val="0078AE"/>
              </a:solidFill>
              <a:effectLst/>
              <a:uLnTx/>
              <a:uFillTx/>
              <a:latin typeface="Orly's Font 2" pitchFamily="66" charset="0"/>
              <a:ea typeface="+mn-ea"/>
              <a:cs typeface="+mn-cs"/>
            </a:endParaRPr>
          </a:p>
        </p:txBody>
      </p:sp>
      <p:sp>
        <p:nvSpPr>
          <p:cNvPr id="686" name="Cloud Callout 685"/>
          <p:cNvSpPr/>
          <p:nvPr/>
        </p:nvSpPr>
        <p:spPr>
          <a:xfrm>
            <a:off x="1600200" y="1333500"/>
            <a:ext cx="2438400" cy="1397000"/>
          </a:xfrm>
          <a:prstGeom prst="cloudCallout">
            <a:avLst>
              <a:gd name="adj1" fmla="val -56996"/>
              <a:gd name="adj2" fmla="val 97098"/>
            </a:avLst>
          </a:prstGeom>
          <a:solidFill>
            <a:schemeClr val="accent2"/>
          </a:solidFill>
          <a:ln w="381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687" name="Text Placeholder 1"/>
          <p:cNvSpPr txBox="1">
            <a:spLocks/>
          </p:cNvSpPr>
          <p:nvPr/>
        </p:nvSpPr>
        <p:spPr bwMode="auto">
          <a:xfrm>
            <a:off x="1790700" y="1573193"/>
            <a:ext cx="1981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dirty="0" smtClean="0">
                <a:latin typeface="Orly's Font 2" pitchFamily="66" charset="0"/>
                <a:cs typeface="+mn-cs"/>
              </a:rPr>
              <a:t>Open number lines help us count up by hundreds, tens and ones</a:t>
            </a:r>
            <a:r>
              <a:rPr kumimoji="0" lang="en-US" sz="1400" b="0" i="0" u="none" strike="noStrike" kern="1200" cap="none" spc="0" normalizeH="0" noProof="0" dirty="0" smtClean="0">
                <a:ln>
                  <a:noFill/>
                </a:ln>
                <a:effectLst/>
                <a:uLnTx/>
                <a:uFillTx/>
                <a:latin typeface="Orly's Font 2" pitchFamily="66" charset="0"/>
                <a:ea typeface="+mn-ea"/>
                <a:cs typeface="+mn-cs"/>
              </a:rPr>
              <a:t>!</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689" name="Text Placeholder 2"/>
          <p:cNvSpPr txBox="1">
            <a:spLocks/>
          </p:cNvSpPr>
          <p:nvPr/>
        </p:nvSpPr>
        <p:spPr bwMode="auto">
          <a:xfrm>
            <a:off x="990600" y="424946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654</a:t>
            </a:r>
            <a:endParaRPr lang="en-US" sz="2800" dirty="0">
              <a:solidFill>
                <a:schemeClr val="accent1"/>
              </a:solidFill>
              <a:latin typeface="Orly's Font 2" pitchFamily="66" charset="0"/>
            </a:endParaRPr>
          </a:p>
        </p:txBody>
      </p:sp>
      <p:sp>
        <p:nvSpPr>
          <p:cNvPr id="701" name="Text Placeholder 2"/>
          <p:cNvSpPr txBox="1">
            <a:spLocks/>
          </p:cNvSpPr>
          <p:nvPr/>
        </p:nvSpPr>
        <p:spPr bwMode="auto">
          <a:xfrm>
            <a:off x="7086600" y="431548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882</a:t>
            </a:r>
            <a:endParaRPr lang="en-US" sz="2800" dirty="0">
              <a:solidFill>
                <a:schemeClr val="accent1"/>
              </a:solidFill>
              <a:latin typeface="Orly's Font 2" pitchFamily="66" charset="0"/>
            </a:endParaRPr>
          </a:p>
        </p:txBody>
      </p:sp>
      <p:pic>
        <p:nvPicPr>
          <p:cNvPr id="703" name="Picture 702"/>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9"/>
              <a:srcRect l="21320" t="28846" r="26903" b="22115"/>
              <a:stretch>
                <a:fillRect/>
              </a:stretch>
            </p:blipFill>
          </mc:Choice>
          <mc:Fallback>
            <p:blipFill>
              <a:blip r:embed="rId10"/>
              <a:srcRect l="21320" t="28846" r="26903" b="22115"/>
              <a:stretch>
                <a:fillRect/>
              </a:stretch>
            </p:blipFill>
          </mc:Fallback>
        </mc:AlternateContent>
        <p:spPr bwMode="auto">
          <a:xfrm rot="20419922">
            <a:off x="623747" y="3176447"/>
            <a:ext cx="914400" cy="914400"/>
          </a:xfrm>
          <a:prstGeom prst="rect">
            <a:avLst/>
          </a:prstGeom>
          <a:noFill/>
          <a:ln w="9525">
            <a:noFill/>
            <a:miter lim="800000"/>
            <a:headEnd/>
            <a:tailEnd/>
          </a:ln>
          <a:effectLst/>
        </p:spPr>
      </p:pic>
      <p:sp>
        <p:nvSpPr>
          <p:cNvPr id="704" name="Text Placeholder 2"/>
          <p:cNvSpPr txBox="1">
            <a:spLocks/>
          </p:cNvSpPr>
          <p:nvPr/>
        </p:nvSpPr>
        <p:spPr bwMode="auto">
          <a:xfrm>
            <a:off x="762000" y="4620280"/>
            <a:ext cx="129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chemeClr val="accent1"/>
                </a:solidFill>
                <a:latin typeface="Orly's Font 2" pitchFamily="66" charset="0"/>
              </a:rPr>
              <a:t>+228</a:t>
            </a:r>
            <a:endParaRPr lang="en-US" sz="2800" u="sng" dirty="0">
              <a:solidFill>
                <a:schemeClr val="accent1"/>
              </a:solidFill>
              <a:latin typeface="Orly's Font 2" pitchFamily="66" charset="0"/>
            </a:endParaRPr>
          </a:p>
        </p:txBody>
      </p:sp>
      <p:sp>
        <p:nvSpPr>
          <p:cNvPr id="19" name="Oval 18"/>
          <p:cNvSpPr/>
          <p:nvPr/>
        </p:nvSpPr>
        <p:spPr>
          <a:xfrm>
            <a:off x="1066800" y="4686300"/>
            <a:ext cx="381000" cy="4572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1308100" y="4673600"/>
            <a:ext cx="381000" cy="457200"/>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Oval 20"/>
          <p:cNvSpPr/>
          <p:nvPr/>
        </p:nvSpPr>
        <p:spPr>
          <a:xfrm>
            <a:off x="1549400" y="4660900"/>
            <a:ext cx="381000" cy="4572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6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90"/>
                                        </p:tgtEl>
                                        <p:attrNameLst>
                                          <p:attrName>style.visibility</p:attrName>
                                        </p:attrNameLst>
                                      </p:cBhvr>
                                      <p:to>
                                        <p:strVal val="visible"/>
                                      </p:to>
                                    </p:set>
                                    <p:animEffect transition="in" filter="fade">
                                      <p:cBhvr>
                                        <p:cTn id="11" dur="500"/>
                                        <p:tgtEl>
                                          <p:spTgt spid="69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03"/>
                                        </p:tgtEl>
                                        <p:attrNameLst>
                                          <p:attrName>style.visibility</p:attrName>
                                        </p:attrNameLst>
                                      </p:cBhvr>
                                      <p:to>
                                        <p:strVal val="visible"/>
                                      </p:to>
                                    </p:set>
                                    <p:animEffect transition="in" filter="fade">
                                      <p:cBhvr>
                                        <p:cTn id="16" dur="500"/>
                                        <p:tgtEl>
                                          <p:spTgt spid="70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86"/>
                                        </p:tgtEl>
                                        <p:attrNameLst>
                                          <p:attrName>style.visibility</p:attrName>
                                        </p:attrNameLst>
                                      </p:cBhvr>
                                      <p:to>
                                        <p:strVal val="visible"/>
                                      </p:to>
                                    </p:set>
                                    <p:animEffect transition="in" filter="fade">
                                      <p:cBhvr>
                                        <p:cTn id="21" dur="500"/>
                                        <p:tgtEl>
                                          <p:spTgt spid="686"/>
                                        </p:tgtEl>
                                      </p:cBhvr>
                                    </p:animEffect>
                                  </p:childTnLst>
                                </p:cTn>
                              </p:par>
                              <p:par>
                                <p:cTn id="22" presetID="1" presetClass="entr" presetSubtype="0" fill="hold" grpId="0" nodeType="withEffect">
                                  <p:stCondLst>
                                    <p:cond delay="0"/>
                                  </p:stCondLst>
                                  <p:iterate type="lt">
                                    <p:tmAbs val="80"/>
                                  </p:iterate>
                                  <p:childTnLst>
                                    <p:set>
                                      <p:cBhvr>
                                        <p:cTn id="23" dur="1" fill="hold">
                                          <p:stCondLst>
                                            <p:cond delay="0"/>
                                          </p:stCondLst>
                                        </p:cTn>
                                        <p:tgtEl>
                                          <p:spTgt spid="687">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iterate type="lt">
                                    <p:tmPct val="0"/>
                                  </p:iterate>
                                  <p:childTnLst>
                                    <p:animEffect transition="out" filter="fade">
                                      <p:cBhvr>
                                        <p:cTn id="27" dur="500"/>
                                        <p:tgtEl>
                                          <p:spTgt spid="687">
                                            <p:txEl>
                                              <p:pRg st="0" end="0"/>
                                            </p:txEl>
                                          </p:spTgt>
                                        </p:tgtEl>
                                      </p:cBhvr>
                                    </p:animEffect>
                                    <p:set>
                                      <p:cBhvr>
                                        <p:cTn id="28" dur="1" fill="hold">
                                          <p:stCondLst>
                                            <p:cond delay="499"/>
                                          </p:stCondLst>
                                        </p:cTn>
                                        <p:tgtEl>
                                          <p:spTgt spid="687">
                                            <p:txEl>
                                              <p:pRg st="0" end="0"/>
                                            </p:txEl>
                                          </p:spTgt>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86"/>
                                        </p:tgtEl>
                                      </p:cBhvr>
                                    </p:animEffect>
                                    <p:set>
                                      <p:cBhvr>
                                        <p:cTn id="31" dur="1" fill="hold">
                                          <p:stCondLst>
                                            <p:cond delay="499"/>
                                          </p:stCondLst>
                                        </p:cTn>
                                        <p:tgtEl>
                                          <p:spTgt spid="68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689">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704">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693"/>
                                        </p:tgtEl>
                                        <p:attrNameLst>
                                          <p:attrName>style.visibility</p:attrName>
                                        </p:attrNameLst>
                                      </p:cBhvr>
                                      <p:to>
                                        <p:strVal val="visible"/>
                                      </p:to>
                                    </p:set>
                                    <p:animEffect transition="in" filter="fade">
                                      <p:cBhvr>
                                        <p:cTn id="49" dur="500"/>
                                        <p:tgtEl>
                                          <p:spTgt spid="693"/>
                                        </p:tgtEl>
                                      </p:cBhvr>
                                    </p:animEffect>
                                  </p:childTnLst>
                                </p:cTn>
                              </p:par>
                              <p:par>
                                <p:cTn id="50" presetID="1" presetClass="entr" presetSubtype="0" fill="hold" grpId="0" nodeType="withEffect">
                                  <p:stCondLst>
                                    <p:cond delay="0"/>
                                  </p:stCondLst>
                                  <p:iterate type="lt">
                                    <p:tmAbs val="80"/>
                                  </p:iterate>
                                  <p:childTnLst>
                                    <p:set>
                                      <p:cBhvr>
                                        <p:cTn id="51" dur="1" fill="hold">
                                          <p:stCondLst>
                                            <p:cond delay="0"/>
                                          </p:stCondLst>
                                        </p:cTn>
                                        <p:tgtEl>
                                          <p:spTgt spid="694">
                                            <p:txEl>
                                              <p:pRg st="0" end="0"/>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0" presetClass="path" presetSubtype="0" accel="50000" decel="50000" fill="hold" nodeType="clickEffect">
                                  <p:stCondLst>
                                    <p:cond delay="0"/>
                                  </p:stCondLst>
                                  <p:childTnLst>
                                    <p:animMotion origin="layout" path="M 3.33333E-6 2.22222E-6 C 0.02604 -0.04389 0.05226 -0.0875 0.07778 -0.11333 C 0.1033 -0.13916 0.12708 -0.14972 0.15278 -0.15555 C 0.17847 -0.16139 0.20781 -0.15889 0.23195 -0.14889 C 0.25608 -0.13889 0.28038 -0.11694 0.29722 -0.09555 C 0.31406 -0.07416 0.32726 -0.03472 0.33333 -0.02 " pathEditMode="relative" ptsTypes="aaaaaA">
                                      <p:cBhvr>
                                        <p:cTn id="55" dur="500" fill="hold"/>
                                        <p:tgtEl>
                                          <p:spTgt spid="703"/>
                                        </p:tgtEl>
                                        <p:attrNameLst>
                                          <p:attrName>ppt_x</p:attrName>
                                          <p:attrName>ppt_y</p:attrName>
                                        </p:attrNameLst>
                                      </p:cBhvr>
                                    </p:animMotion>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695"/>
                                        </p:tgtEl>
                                        <p:attrNameLst>
                                          <p:attrName>style.visibility</p:attrName>
                                        </p:attrNameLst>
                                      </p:cBhvr>
                                      <p:to>
                                        <p:strVal val="visible"/>
                                      </p:to>
                                    </p:set>
                                    <p:animEffect transition="in" filter="fade">
                                      <p:cBhvr>
                                        <p:cTn id="70" dur="500"/>
                                        <p:tgtEl>
                                          <p:spTgt spid="695"/>
                                        </p:tgtEl>
                                      </p:cBhvr>
                                    </p:animEffect>
                                  </p:childTnLst>
                                </p:cTn>
                              </p:par>
                              <p:par>
                                <p:cTn id="71" presetID="1" presetClass="entr" presetSubtype="0" fill="hold" grpId="0" nodeType="withEffect">
                                  <p:stCondLst>
                                    <p:cond delay="0"/>
                                  </p:stCondLst>
                                  <p:iterate type="lt">
                                    <p:tmAbs val="80"/>
                                  </p:iterate>
                                  <p:childTnLst>
                                    <p:set>
                                      <p:cBhvr>
                                        <p:cTn id="72" dur="1" fill="hold">
                                          <p:stCondLst>
                                            <p:cond delay="0"/>
                                          </p:stCondLst>
                                        </p:cTn>
                                        <p:tgtEl>
                                          <p:spTgt spid="696">
                                            <p:txEl>
                                              <p:pRg st="0" end="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0" presetClass="path" presetSubtype="0" accel="50000" decel="50000" fill="hold" nodeType="clickEffect">
                                  <p:stCondLst>
                                    <p:cond delay="0"/>
                                  </p:stCondLst>
                                  <p:childTnLst>
                                    <p:animMotion origin="layout" path="M 0.33334 -0.02 C 0.34393 -0.04611 0.35469 -0.07222 0.36945 -0.09111 C 0.38421 -0.11 0.40348 -0.12638 0.42223 -0.13333 C 0.44098 -0.14027 0.46476 -0.13888 0.48195 -0.13333 C 0.49914 -0.12777 0.51303 -0.11333 0.52501 -0.1 C 0.53698 -0.08666 0.54723 -0.06805 0.55417 -0.05333 C 0.56112 -0.03861 0.56389 -0.025 0.56667 -0.01111 " pathEditMode="relative" ptsTypes="aaaaaaA">
                                      <p:cBhvr>
                                        <p:cTn id="76" dur="500" fill="hold"/>
                                        <p:tgtEl>
                                          <p:spTgt spid="703"/>
                                        </p:tgtEl>
                                        <p:attrNameLst>
                                          <p:attrName>ppt_x</p:attrName>
                                          <p:attrName>ppt_y</p:attrName>
                                        </p:attrNameLst>
                                      </p:cBhvr>
                                    </p:animMotion>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1" nodeType="clickEffect">
                                  <p:stCondLst>
                                    <p:cond delay="0"/>
                                  </p:stCondLst>
                                  <p:childTnLst>
                                    <p:animEffect transition="out" filter="fade">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697"/>
                                        </p:tgtEl>
                                        <p:attrNameLst>
                                          <p:attrName>style.visibility</p:attrName>
                                        </p:attrNameLst>
                                      </p:cBhvr>
                                      <p:to>
                                        <p:strVal val="visible"/>
                                      </p:to>
                                    </p:set>
                                    <p:animEffect transition="in" filter="fade">
                                      <p:cBhvr>
                                        <p:cTn id="91" dur="500"/>
                                        <p:tgtEl>
                                          <p:spTgt spid="697"/>
                                        </p:tgtEl>
                                      </p:cBhvr>
                                    </p:animEffect>
                                  </p:childTnLst>
                                </p:cTn>
                              </p:par>
                              <p:par>
                                <p:cTn id="92" presetID="1" presetClass="entr" presetSubtype="0" fill="hold" grpId="0" nodeType="withEffect">
                                  <p:stCondLst>
                                    <p:cond delay="0"/>
                                  </p:stCondLst>
                                  <p:iterate type="lt">
                                    <p:tmAbs val="80"/>
                                  </p:iterate>
                                  <p:childTnLst>
                                    <p:set>
                                      <p:cBhvr>
                                        <p:cTn id="93" dur="1" fill="hold">
                                          <p:stCondLst>
                                            <p:cond delay="0"/>
                                          </p:stCondLst>
                                        </p:cTn>
                                        <p:tgtEl>
                                          <p:spTgt spid="698">
                                            <p:txEl>
                                              <p:pRg st="0" end="0"/>
                                            </p:txEl>
                                          </p:spTgt>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0" presetClass="path" presetSubtype="0" accel="50000" decel="50000" fill="hold" nodeType="clickEffect">
                                  <p:stCondLst>
                                    <p:cond delay="0"/>
                                  </p:stCondLst>
                                  <p:childTnLst>
                                    <p:animMotion origin="layout" path="M 0.56667 -0.01111 C 0.56719 -0.03111 0.56789 -0.05083 0.57223 -0.06889 C 0.57657 -0.08694 0.58421 -0.10861 0.59306 -0.12 C 0.60192 -0.13139 0.61511 -0.13555 0.62501 -0.13778 C 0.6349 -0.14 0.64376 -0.13639 0.65278 -0.13333 C 0.66181 -0.13028 0.67153 -0.1275 0.67917 -0.12 C 0.68681 -0.1125 0.69358 -0.1 0.69862 -0.08889 C 0.70365 -0.07778 0.70626 -0.06639 0.70973 -0.05333 C 0.7132 -0.04028 0.71737 -0.02139 0.71945 -0.01111 C 0.72153 -0.00083 0.72188 0.00389 0.72223 0.00889 " pathEditMode="relative" ptsTypes="aaaaaaaaaA">
                                      <p:cBhvr>
                                        <p:cTn id="97" dur="500" fill="hold"/>
                                        <p:tgtEl>
                                          <p:spTgt spid="703"/>
                                        </p:tgtEl>
                                        <p:attrNameLst>
                                          <p:attrName>ppt_x</p:attrName>
                                          <p:attrName>ppt_y</p:attrName>
                                        </p:attrNameLst>
                                      </p:cBhvr>
                                    </p:animMotion>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21"/>
                                        </p:tgtEl>
                                      </p:cBhvr>
                                    </p:animEffect>
                                    <p:set>
                                      <p:cBhvr>
                                        <p:cTn id="102" dur="1" fill="hold">
                                          <p:stCondLst>
                                            <p:cond delay="499"/>
                                          </p:stCondLst>
                                        </p:cTn>
                                        <p:tgtEl>
                                          <p:spTgt spid="21"/>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iterate type="lt">
                                    <p:tmAbs val="80"/>
                                  </p:iterate>
                                  <p:childTnLst>
                                    <p:set>
                                      <p:cBhvr>
                                        <p:cTn id="106" dur="1" fill="hold">
                                          <p:stCondLst>
                                            <p:cond delay="0"/>
                                          </p:stCondLst>
                                        </p:cTn>
                                        <p:tgtEl>
                                          <p:spTgt spid="70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8" grpId="0" build="p"/>
      <p:bldP spid="696" grpId="0" build="p"/>
      <p:bldP spid="694" grpId="0" build="p"/>
      <p:bldP spid="623" grpId="0" build="p"/>
      <p:bldP spid="686" grpId="0" animBg="1"/>
      <p:bldP spid="686" grpId="1" animBg="1"/>
      <p:bldP spid="687" grpId="0" build="p"/>
      <p:bldP spid="687" grpId="1" build="allAtOnce"/>
      <p:bldP spid="689" grpId="0" build="p"/>
      <p:bldP spid="701" grpId="0" build="p"/>
      <p:bldP spid="704" grpId="0" build="p"/>
      <p:bldP spid="19" grpId="0" animBg="1"/>
      <p:bldP spid="19" grpId="1" animBg="1"/>
      <p:bldP spid="20" grpId="0" animBg="1"/>
      <p:bldP spid="20" grpId="1" animBg="1"/>
      <p:bldP spid="21" grpId="0" animBg="1"/>
      <p:bldP spid="2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71800" y="190500"/>
            <a:ext cx="571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Add 243 + 437</a:t>
            </a:r>
            <a:endParaRPr lang="en-US" sz="2800" dirty="0">
              <a:solidFill>
                <a:schemeClr val="accent1"/>
              </a:solidFill>
              <a:latin typeface="Orly's Font 2" pitchFamily="66" charset="0"/>
            </a:endParaRPr>
          </a:p>
        </p:txBody>
      </p:sp>
      <p:pic>
        <p:nvPicPr>
          <p:cNvPr id="679" name="Picture 5"/>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b="8824"/>
              <a:stretch>
                <a:fillRect/>
              </a:stretch>
            </p:blipFill>
          </mc:Choice>
          <mc:Fallback>
            <p:blipFill>
              <a:blip r:embed="rId4"/>
              <a:srcRect b="8824"/>
              <a:stretch>
                <a:fillRect/>
              </a:stretch>
            </p:blipFill>
          </mc:Fallback>
        </mc:AlternateContent>
        <p:spPr bwMode="auto">
          <a:xfrm>
            <a:off x="6045200" y="2806700"/>
            <a:ext cx="1701800" cy="1574800"/>
          </a:xfrm>
          <a:prstGeom prst="rect">
            <a:avLst/>
          </a:prstGeom>
          <a:noFill/>
          <a:ln w="9525">
            <a:noFill/>
            <a:miter lim="800000"/>
            <a:headEnd/>
            <a:tailEnd/>
          </a:ln>
          <a:effectLst/>
        </p:spPr>
      </p:pic>
      <p:pic>
        <p:nvPicPr>
          <p:cNvPr id="680"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a:stretch>
                <a:fillRect/>
              </a:stretch>
            </p:blipFill>
          </mc:Choice>
          <mc:Fallback>
            <p:blipFill>
              <a:blip r:embed="rId6"/>
              <a:srcRect/>
              <a:stretch>
                <a:fillRect/>
              </a:stretch>
            </p:blipFill>
          </mc:Fallback>
        </mc:AlternateContent>
        <p:spPr bwMode="auto">
          <a:xfrm>
            <a:off x="3962400" y="2768600"/>
            <a:ext cx="2501900" cy="1739900"/>
          </a:xfrm>
          <a:prstGeom prst="rect">
            <a:avLst/>
          </a:prstGeom>
          <a:noFill/>
          <a:ln w="9525">
            <a:noFill/>
            <a:miter lim="800000"/>
            <a:headEnd/>
            <a:tailEnd/>
          </a:ln>
          <a:effectLst/>
        </p:spPr>
      </p:pic>
      <p:pic>
        <p:nvPicPr>
          <p:cNvPr id="681"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7"/>
              <a:srcRect t="17143"/>
              <a:stretch>
                <a:fillRect/>
              </a:stretch>
            </p:blipFill>
          </mc:Choice>
          <mc:Fallback>
            <p:blipFill>
              <a:blip r:embed="rId8"/>
              <a:srcRect t="17143"/>
              <a:stretch>
                <a:fillRect/>
              </a:stretch>
            </p:blipFill>
          </mc:Fallback>
        </mc:AlternateContent>
        <p:spPr bwMode="auto">
          <a:xfrm>
            <a:off x="1219200" y="3035300"/>
            <a:ext cx="3149600" cy="1473200"/>
          </a:xfrm>
          <a:prstGeom prst="rect">
            <a:avLst/>
          </a:prstGeom>
          <a:noFill/>
          <a:ln w="9525">
            <a:noFill/>
            <a:miter lim="800000"/>
            <a:headEnd/>
            <a:tailEnd/>
          </a:ln>
          <a:effectLst/>
        </p:spPr>
      </p:pic>
      <p:sp>
        <p:nvSpPr>
          <p:cNvPr id="686" name="Text Placeholder 2"/>
          <p:cNvSpPr txBox="1">
            <a:spLocks/>
          </p:cNvSpPr>
          <p:nvPr/>
        </p:nvSpPr>
        <p:spPr bwMode="auto">
          <a:xfrm>
            <a:off x="9906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437</a:t>
            </a:r>
            <a:endParaRPr lang="en-US" sz="2800" dirty="0">
              <a:solidFill>
                <a:schemeClr val="accent1"/>
              </a:solidFill>
              <a:latin typeface="Orly's Font 2" pitchFamily="66" charset="0"/>
            </a:endParaRPr>
          </a:p>
        </p:txBody>
      </p:sp>
      <p:sp>
        <p:nvSpPr>
          <p:cNvPr id="687" name="Text Placeholder 2"/>
          <p:cNvSpPr txBox="1">
            <a:spLocks/>
          </p:cNvSpPr>
          <p:nvPr/>
        </p:nvSpPr>
        <p:spPr bwMode="auto">
          <a:xfrm>
            <a:off x="6997700" y="4457700"/>
            <a:ext cx="106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680</a:t>
            </a:r>
            <a:endParaRPr lang="en-US" sz="2800" dirty="0">
              <a:solidFill>
                <a:schemeClr val="accent1"/>
              </a:solidFill>
              <a:latin typeface="Orly's Font 2" pitchFamily="66" charset="0"/>
            </a:endParaRPr>
          </a:p>
        </p:txBody>
      </p:sp>
      <p:sp>
        <p:nvSpPr>
          <p:cNvPr id="688" name="Text Placeholder 2"/>
          <p:cNvSpPr txBox="1">
            <a:spLocks/>
          </p:cNvSpPr>
          <p:nvPr/>
        </p:nvSpPr>
        <p:spPr bwMode="auto">
          <a:xfrm>
            <a:off x="2209800" y="33147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+200</a:t>
            </a:r>
            <a:endParaRPr lang="en-US" dirty="0">
              <a:solidFill>
                <a:schemeClr val="accent3"/>
              </a:solidFill>
              <a:latin typeface="Orly's Font 2" pitchFamily="66" charset="0"/>
            </a:endParaRPr>
          </a:p>
        </p:txBody>
      </p:sp>
      <p:sp>
        <p:nvSpPr>
          <p:cNvPr id="689" name="Text Placeholder 2"/>
          <p:cNvSpPr txBox="1">
            <a:spLocks/>
          </p:cNvSpPr>
          <p:nvPr/>
        </p:nvSpPr>
        <p:spPr bwMode="auto">
          <a:xfrm>
            <a:off x="4699000" y="33147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+40</a:t>
            </a:r>
            <a:endParaRPr lang="en-US" dirty="0">
              <a:solidFill>
                <a:schemeClr val="accent6"/>
              </a:solidFill>
              <a:latin typeface="Orly's Font 2" pitchFamily="66" charset="0"/>
            </a:endParaRPr>
          </a:p>
        </p:txBody>
      </p:sp>
      <p:sp>
        <p:nvSpPr>
          <p:cNvPr id="690" name="Text Placeholder 2"/>
          <p:cNvSpPr txBox="1">
            <a:spLocks/>
          </p:cNvSpPr>
          <p:nvPr/>
        </p:nvSpPr>
        <p:spPr bwMode="auto">
          <a:xfrm>
            <a:off x="6400800" y="33909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2"/>
                </a:solidFill>
                <a:latin typeface="Orly's Font 2" pitchFamily="66" charset="0"/>
              </a:rPr>
              <a:t>+3</a:t>
            </a:r>
            <a:endParaRPr lang="en-US" dirty="0">
              <a:solidFill>
                <a:schemeClr val="accent2"/>
              </a:solidFill>
              <a:latin typeface="Orly's Font 2" pitchFamily="66" charset="0"/>
            </a:endParaRPr>
          </a:p>
        </p:txBody>
      </p:sp>
      <p:pic>
        <p:nvPicPr>
          <p:cNvPr id="691" name="Picture 690"/>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9"/>
              <a:srcRect l="21320" t="28846" r="26903" b="22115"/>
              <a:stretch>
                <a:fillRect/>
              </a:stretch>
            </p:blipFill>
          </mc:Choice>
          <mc:Fallback>
            <p:blipFill>
              <a:blip r:embed="rId10"/>
              <a:srcRect l="21320" t="28846" r="26903" b="22115"/>
              <a:stretch>
                <a:fillRect/>
              </a:stretch>
            </p:blipFill>
          </mc:Fallback>
        </mc:AlternateContent>
        <p:spPr bwMode="auto">
          <a:xfrm rot="20419922">
            <a:off x="660194" y="3365294"/>
            <a:ext cx="914400" cy="914400"/>
          </a:xfrm>
          <a:prstGeom prst="rect">
            <a:avLst/>
          </a:prstGeom>
          <a:noFill/>
          <a:ln w="9525">
            <a:noFill/>
            <a:miter lim="800000"/>
            <a:headEnd/>
            <a:tailEnd/>
          </a:ln>
          <a:effectLst/>
        </p:spPr>
      </p:pic>
      <p:sp>
        <p:nvSpPr>
          <p:cNvPr id="692" name="Cloud Callout 691"/>
          <p:cNvSpPr/>
          <p:nvPr/>
        </p:nvSpPr>
        <p:spPr>
          <a:xfrm>
            <a:off x="1524000" y="1257300"/>
            <a:ext cx="2209800" cy="1244600"/>
          </a:xfrm>
          <a:prstGeom prst="cloudCallout">
            <a:avLst>
              <a:gd name="adj1" fmla="val -50793"/>
              <a:gd name="adj2" fmla="val 129387"/>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693" name="Text Placeholder 1"/>
          <p:cNvSpPr txBox="1">
            <a:spLocks/>
          </p:cNvSpPr>
          <p:nvPr/>
        </p:nvSpPr>
        <p:spPr bwMode="auto">
          <a:xfrm>
            <a:off x="1600200" y="1485900"/>
            <a:ext cx="1905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It’s easiest</a:t>
            </a:r>
            <a:r>
              <a:rPr kumimoji="0" lang="en-US" sz="1400" b="0" i="0" u="none" strike="noStrike" kern="1200" cap="none" spc="0" normalizeH="0" noProof="0" dirty="0" smtClean="0">
                <a:ln>
                  <a:noFill/>
                </a:ln>
                <a:effectLst/>
                <a:uLnTx/>
                <a:uFillTx/>
                <a:latin typeface="Orly's Font 2" pitchFamily="66" charset="0"/>
                <a:ea typeface="+mn-ea"/>
                <a:cs typeface="+mn-cs"/>
              </a:rPr>
              <a:t> to start </a:t>
            </a:r>
            <a:r>
              <a:rPr lang="en-US" sz="1400" noProof="0" dirty="0" smtClean="0">
                <a:latin typeface="Orly's Font 2" pitchFamily="66" charset="0"/>
                <a:cs typeface="+mn-cs"/>
              </a:rPr>
              <a:t>with the </a:t>
            </a:r>
            <a:r>
              <a:rPr kumimoji="0" lang="en-US" sz="1400" b="0" i="0" u="none" strike="noStrike" kern="1200" cap="none" spc="0" normalizeH="0" baseline="0" noProof="0" dirty="0" smtClean="0">
                <a:ln>
                  <a:noFill/>
                </a:ln>
                <a:effectLst/>
                <a:uLnTx/>
                <a:uFillTx/>
                <a:latin typeface="Orly's Font 2" pitchFamily="66" charset="0"/>
                <a:ea typeface="+mn-ea"/>
                <a:cs typeface="+mn-cs"/>
              </a:rPr>
              <a:t>bigger addend</a:t>
            </a:r>
            <a:r>
              <a:rPr kumimoji="0" lang="en-US" sz="1400" b="0" i="0" u="none" strike="noStrike" kern="1200" cap="none" spc="0" normalizeH="0" noProof="0" dirty="0" smtClean="0">
                <a:ln>
                  <a:noFill/>
                </a:ln>
                <a:effectLst/>
                <a:uLnTx/>
                <a:uFillTx/>
                <a:latin typeface="Orly's Font 2" pitchFamily="66" charset="0"/>
                <a:ea typeface="+mn-ea"/>
                <a:cs typeface="+mn-cs"/>
              </a:rPr>
              <a:t>!</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grpSp>
        <p:nvGrpSpPr>
          <p:cNvPr id="694" name="Group 693"/>
          <p:cNvGrpSpPr/>
          <p:nvPr/>
        </p:nvGrpSpPr>
        <p:grpSpPr>
          <a:xfrm>
            <a:off x="457200" y="4229100"/>
            <a:ext cx="8077200" cy="152400"/>
            <a:chOff x="457200" y="4305300"/>
            <a:chExt cx="8077200" cy="152400"/>
          </a:xfrm>
        </p:grpSpPr>
        <p:cxnSp>
          <p:nvCxnSpPr>
            <p:cNvPr id="695" name="Straight Arrow Connector 694"/>
            <p:cNvCxnSpPr/>
            <p:nvPr/>
          </p:nvCxnSpPr>
          <p:spPr>
            <a:xfrm>
              <a:off x="457200" y="4381500"/>
              <a:ext cx="80772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96" name="Oval 695"/>
            <p:cNvSpPr/>
            <p:nvPr/>
          </p:nvSpPr>
          <p:spPr>
            <a:xfrm>
              <a:off x="1371600" y="43053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cxnSp>
        <p:nvCxnSpPr>
          <p:cNvPr id="697" name="Straight Connector 696"/>
          <p:cNvCxnSpPr/>
          <p:nvPr/>
        </p:nvCxnSpPr>
        <p:spPr>
          <a:xfrm>
            <a:off x="5397500" y="671512"/>
            <a:ext cx="228600" cy="1588"/>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98" name="Text Placeholder 2"/>
          <p:cNvSpPr txBox="1">
            <a:spLocks/>
          </p:cNvSpPr>
          <p:nvPr/>
        </p:nvSpPr>
        <p:spPr bwMode="auto">
          <a:xfrm>
            <a:off x="37338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637</a:t>
            </a:r>
            <a:endParaRPr lang="en-US" sz="2800" dirty="0">
              <a:solidFill>
                <a:schemeClr val="accent1"/>
              </a:solidFill>
              <a:latin typeface="Orly's Font 2" pitchFamily="66" charset="0"/>
            </a:endParaRPr>
          </a:p>
        </p:txBody>
      </p:sp>
      <p:sp>
        <p:nvSpPr>
          <p:cNvPr id="699" name="Cloud Callout 698"/>
          <p:cNvSpPr/>
          <p:nvPr/>
        </p:nvSpPr>
        <p:spPr>
          <a:xfrm>
            <a:off x="4800600" y="1181100"/>
            <a:ext cx="2209800" cy="1244600"/>
          </a:xfrm>
          <a:prstGeom prst="cloudCallout">
            <a:avLst>
              <a:gd name="adj1" fmla="val -65161"/>
              <a:gd name="adj2" fmla="val 119183"/>
            </a:avLst>
          </a:prstGeom>
          <a:solidFill>
            <a:schemeClr val="accent4"/>
          </a:solidFill>
          <a:ln w="38100">
            <a:solidFill>
              <a:srgbClr val="E86D1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0" name="Text Placeholder 1"/>
          <p:cNvSpPr txBox="1">
            <a:spLocks/>
          </p:cNvSpPr>
          <p:nvPr/>
        </p:nvSpPr>
        <p:spPr bwMode="auto">
          <a:xfrm>
            <a:off x="4914900" y="1397659"/>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437</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+ 200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637</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cxnSp>
        <p:nvCxnSpPr>
          <p:cNvPr id="701" name="Straight Connector 700"/>
          <p:cNvCxnSpPr/>
          <p:nvPr/>
        </p:nvCxnSpPr>
        <p:spPr>
          <a:xfrm>
            <a:off x="5626100" y="673100"/>
            <a:ext cx="228600" cy="1588"/>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02" name="Cloud Callout 701"/>
          <p:cNvSpPr/>
          <p:nvPr/>
        </p:nvSpPr>
        <p:spPr>
          <a:xfrm>
            <a:off x="4267200" y="1257300"/>
            <a:ext cx="2209800" cy="1244600"/>
          </a:xfrm>
          <a:prstGeom prst="cloudCallout">
            <a:avLst>
              <a:gd name="adj1" fmla="val 44034"/>
              <a:gd name="adj2" fmla="val 100816"/>
            </a:avLst>
          </a:prstGeom>
          <a:solidFill>
            <a:schemeClr val="accent6"/>
          </a:solidFill>
          <a:ln w="38100">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3" name="Text Placeholder 1"/>
          <p:cNvSpPr txBox="1">
            <a:spLocks/>
          </p:cNvSpPr>
          <p:nvPr/>
        </p:nvSpPr>
        <p:spPr bwMode="auto">
          <a:xfrm>
            <a:off x="4419600" y="14859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637</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40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677</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704" name="Text Placeholder 2"/>
          <p:cNvSpPr txBox="1">
            <a:spLocks/>
          </p:cNvSpPr>
          <p:nvPr/>
        </p:nvSpPr>
        <p:spPr bwMode="auto">
          <a:xfrm>
            <a:off x="57912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677</a:t>
            </a:r>
            <a:endParaRPr lang="en-US" sz="2800" dirty="0">
              <a:solidFill>
                <a:schemeClr val="accent1"/>
              </a:solidFill>
              <a:latin typeface="Orly's Font 2" pitchFamily="66" charset="0"/>
            </a:endParaRPr>
          </a:p>
        </p:txBody>
      </p:sp>
      <p:sp>
        <p:nvSpPr>
          <p:cNvPr id="705" name="Oval 704"/>
          <p:cNvSpPr/>
          <p:nvPr/>
        </p:nvSpPr>
        <p:spPr>
          <a:xfrm>
            <a:off x="6426200" y="165100"/>
            <a:ext cx="762000" cy="5334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706" name="Straight Connector 705"/>
          <p:cNvCxnSpPr/>
          <p:nvPr/>
        </p:nvCxnSpPr>
        <p:spPr>
          <a:xfrm>
            <a:off x="5842000" y="673100"/>
            <a:ext cx="228600" cy="158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07" name="Cloud Callout 706"/>
          <p:cNvSpPr/>
          <p:nvPr/>
        </p:nvSpPr>
        <p:spPr>
          <a:xfrm>
            <a:off x="5486400" y="1333500"/>
            <a:ext cx="2209800" cy="1244600"/>
          </a:xfrm>
          <a:prstGeom prst="cloudCallout">
            <a:avLst>
              <a:gd name="adj1" fmla="val 54954"/>
              <a:gd name="adj2" fmla="val 108979"/>
            </a:avLst>
          </a:prstGeom>
          <a:solidFill>
            <a:schemeClr val="accent2"/>
          </a:solidFill>
          <a:ln w="381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8" name="Text Placeholder 1"/>
          <p:cNvSpPr txBox="1">
            <a:spLocks/>
          </p:cNvSpPr>
          <p:nvPr/>
        </p:nvSpPr>
        <p:spPr bwMode="auto">
          <a:xfrm>
            <a:off x="5562600" y="15621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677</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3</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680</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710" name="Text Placeholder 2"/>
          <p:cNvSpPr txBox="1">
            <a:spLocks/>
          </p:cNvSpPr>
          <p:nvPr/>
        </p:nvSpPr>
        <p:spPr bwMode="auto">
          <a:xfrm>
            <a:off x="2057400" y="1638300"/>
            <a:ext cx="5715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rgbClr val="E86D1F"/>
                </a:solidFill>
                <a:latin typeface="Orly's Font 2" pitchFamily="66" charset="0"/>
              </a:rPr>
              <a:t>242 + 437 = 680</a:t>
            </a:r>
            <a:endParaRPr lang="en-US" sz="3600" dirty="0">
              <a:solidFill>
                <a:srgbClr val="E86D1F"/>
              </a:solidFill>
              <a:latin typeface="Orly's Font 2" pitchFamily="66" charset="0"/>
            </a:endParaRPr>
          </a:p>
        </p:txBody>
      </p:sp>
      <p:sp>
        <p:nvSpPr>
          <p:cNvPr id="711" name="Rectangle 710"/>
          <p:cNvSpPr/>
          <p:nvPr/>
        </p:nvSpPr>
        <p:spPr>
          <a:xfrm>
            <a:off x="2895600" y="1638300"/>
            <a:ext cx="4038600" cy="609600"/>
          </a:xfrm>
          <a:prstGeom prst="rect">
            <a:avLst/>
          </a:prstGeom>
          <a:noFill/>
          <a:ln w="57150" cap="flat"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94"/>
                                        </p:tgtEl>
                                        <p:attrNameLst>
                                          <p:attrName>style.visibility</p:attrName>
                                        </p:attrNameLst>
                                      </p:cBhvr>
                                      <p:to>
                                        <p:strVal val="visible"/>
                                      </p:to>
                                    </p:set>
                                    <p:animEffect transition="in" filter="fade">
                                      <p:cBhvr>
                                        <p:cTn id="11" dur="500"/>
                                        <p:tgtEl>
                                          <p:spTgt spid="69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91"/>
                                        </p:tgtEl>
                                        <p:attrNameLst>
                                          <p:attrName>style.visibility</p:attrName>
                                        </p:attrNameLst>
                                      </p:cBhvr>
                                      <p:to>
                                        <p:strVal val="visible"/>
                                      </p:to>
                                    </p:set>
                                    <p:animEffect transition="in" filter="fade">
                                      <p:cBhvr>
                                        <p:cTn id="16" dur="500"/>
                                        <p:tgtEl>
                                          <p:spTgt spid="69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92"/>
                                        </p:tgtEl>
                                        <p:attrNameLst>
                                          <p:attrName>style.visibility</p:attrName>
                                        </p:attrNameLst>
                                      </p:cBhvr>
                                      <p:to>
                                        <p:strVal val="visible"/>
                                      </p:to>
                                    </p:set>
                                    <p:animEffect transition="in" filter="fade">
                                      <p:cBhvr>
                                        <p:cTn id="21" dur="500"/>
                                        <p:tgtEl>
                                          <p:spTgt spid="69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type="lt">
                                    <p:tmAbs val="80"/>
                                  </p:iterate>
                                  <p:childTnLst>
                                    <p:set>
                                      <p:cBhvr>
                                        <p:cTn id="25" dur="1" fill="hold">
                                          <p:stCondLst>
                                            <p:cond delay="0"/>
                                          </p:stCondLst>
                                        </p:cTn>
                                        <p:tgtEl>
                                          <p:spTgt spid="693">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05"/>
                                        </p:tgtEl>
                                        <p:attrNameLst>
                                          <p:attrName>style.visibility</p:attrName>
                                        </p:attrNameLst>
                                      </p:cBhvr>
                                      <p:to>
                                        <p:strVal val="visible"/>
                                      </p:to>
                                    </p:set>
                                    <p:animEffect transition="in" filter="fade">
                                      <p:cBhvr>
                                        <p:cTn id="30" dur="500"/>
                                        <p:tgtEl>
                                          <p:spTgt spid="705"/>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68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05"/>
                                        </p:tgtEl>
                                      </p:cBhvr>
                                    </p:animEffect>
                                    <p:set>
                                      <p:cBhvr>
                                        <p:cTn id="39" dur="1" fill="hold">
                                          <p:stCondLst>
                                            <p:cond delay="499"/>
                                          </p:stCondLst>
                                        </p:cTn>
                                        <p:tgtEl>
                                          <p:spTgt spid="705"/>
                                        </p:tgtEl>
                                        <p:attrNameLst>
                                          <p:attrName>style.visibility</p:attrName>
                                        </p:attrNameLst>
                                      </p:cBhvr>
                                      <p:to>
                                        <p:strVal val="hidden"/>
                                      </p:to>
                                    </p:set>
                                  </p:childTnLst>
                                </p:cTn>
                              </p:par>
                              <p:par>
                                <p:cTn id="40" presetID="10" presetClass="exit" presetSubtype="0" fill="hold" grpId="1" nodeType="withEffect">
                                  <p:stCondLst>
                                    <p:cond delay="0"/>
                                  </p:stCondLst>
                                  <p:iterate type="lt">
                                    <p:tmPct val="0"/>
                                  </p:iterate>
                                  <p:childTnLst>
                                    <p:animEffect transition="out" filter="fade">
                                      <p:cBhvr>
                                        <p:cTn id="41" dur="500"/>
                                        <p:tgtEl>
                                          <p:spTgt spid="693">
                                            <p:txEl>
                                              <p:pRg st="0" end="0"/>
                                            </p:txEl>
                                          </p:spTgt>
                                        </p:tgtEl>
                                      </p:cBhvr>
                                    </p:animEffect>
                                    <p:set>
                                      <p:cBhvr>
                                        <p:cTn id="42" dur="1" fill="hold">
                                          <p:stCondLst>
                                            <p:cond delay="499"/>
                                          </p:stCondLst>
                                        </p:cTn>
                                        <p:tgtEl>
                                          <p:spTgt spid="693">
                                            <p:txEl>
                                              <p:pRg st="0" end="0"/>
                                            </p:txEl>
                                          </p:spTgt>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692"/>
                                        </p:tgtEl>
                                      </p:cBhvr>
                                    </p:animEffect>
                                    <p:set>
                                      <p:cBhvr>
                                        <p:cTn id="45" dur="1" fill="hold">
                                          <p:stCondLst>
                                            <p:cond delay="499"/>
                                          </p:stCondLst>
                                        </p:cTn>
                                        <p:tgtEl>
                                          <p:spTgt spid="69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97"/>
                                        </p:tgtEl>
                                        <p:attrNameLst>
                                          <p:attrName>style.visibility</p:attrName>
                                        </p:attrNameLst>
                                      </p:cBhvr>
                                      <p:to>
                                        <p:strVal val="visible"/>
                                      </p:to>
                                    </p:set>
                                    <p:animEffect transition="in" filter="fade">
                                      <p:cBhvr>
                                        <p:cTn id="50" dur="500"/>
                                        <p:tgtEl>
                                          <p:spTgt spid="69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81"/>
                                        </p:tgtEl>
                                        <p:attrNameLst>
                                          <p:attrName>style.visibility</p:attrName>
                                        </p:attrNameLst>
                                      </p:cBhvr>
                                      <p:to>
                                        <p:strVal val="visible"/>
                                      </p:to>
                                    </p:set>
                                    <p:animEffect transition="in" filter="fade">
                                      <p:cBhvr>
                                        <p:cTn id="55" dur="500"/>
                                        <p:tgtEl>
                                          <p:spTgt spid="681"/>
                                        </p:tgtEl>
                                      </p:cBhvr>
                                    </p:animEffect>
                                  </p:childTnLst>
                                </p:cTn>
                              </p:par>
                              <p:par>
                                <p:cTn id="56" presetID="1" presetClass="entr" presetSubtype="0" fill="hold" grpId="0" nodeType="withEffect">
                                  <p:stCondLst>
                                    <p:cond delay="0"/>
                                  </p:stCondLst>
                                  <p:iterate type="lt">
                                    <p:tmAbs val="80"/>
                                  </p:iterate>
                                  <p:childTnLst>
                                    <p:set>
                                      <p:cBhvr>
                                        <p:cTn id="57" dur="1" fill="hold">
                                          <p:stCondLst>
                                            <p:cond delay="0"/>
                                          </p:stCondLst>
                                        </p:cTn>
                                        <p:tgtEl>
                                          <p:spTgt spid="688">
                                            <p:txEl>
                                              <p:pRg st="0" end="0"/>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0" presetClass="path" presetSubtype="0" accel="50000" decel="50000" fill="hold" nodeType="clickEffect">
                                  <p:stCondLst>
                                    <p:cond delay="0"/>
                                  </p:stCondLst>
                                  <p:childTnLst>
                                    <p:animMotion origin="layout" path="M 3.33333E-6 2.22222E-6 C 0.02604 -0.04389 0.05226 -0.0875 0.07778 -0.11333 C 0.1033 -0.13916 0.12708 -0.14972 0.15278 -0.15555 C 0.17847 -0.16139 0.20781 -0.15889 0.23195 -0.14889 C 0.25608 -0.13889 0.28038 -0.11694 0.29722 -0.09555 C 0.31406 -0.07416 0.32726 -0.03472 0.33333 -0.02 " pathEditMode="relative" ptsTypes="aaaaaA">
                                      <p:cBhvr>
                                        <p:cTn id="61" dur="500" fill="hold"/>
                                        <p:tgtEl>
                                          <p:spTgt spid="691"/>
                                        </p:tgtEl>
                                        <p:attrNameLst>
                                          <p:attrName>ppt_x</p:attrName>
                                          <p:attrName>ppt_y</p:attrName>
                                        </p:attrNameLst>
                                      </p:cBhvr>
                                    </p:animMotion>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99"/>
                                        </p:tgtEl>
                                        <p:attrNameLst>
                                          <p:attrName>style.visibility</p:attrName>
                                        </p:attrNameLst>
                                      </p:cBhvr>
                                      <p:to>
                                        <p:strVal val="visible"/>
                                      </p:to>
                                    </p:set>
                                    <p:animEffect transition="in" filter="fade">
                                      <p:cBhvr>
                                        <p:cTn id="66" dur="500"/>
                                        <p:tgtEl>
                                          <p:spTgt spid="699"/>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iterate type="lt">
                                    <p:tmAbs val="80"/>
                                  </p:iterate>
                                  <p:childTnLst>
                                    <p:set>
                                      <p:cBhvr>
                                        <p:cTn id="70" dur="1" fill="hold">
                                          <p:stCondLst>
                                            <p:cond delay="0"/>
                                          </p:stCondLst>
                                        </p:cTn>
                                        <p:tgtEl>
                                          <p:spTgt spid="700">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iterate type="lt">
                                    <p:tmAbs val="80"/>
                                  </p:iterate>
                                  <p:childTnLst>
                                    <p:set>
                                      <p:cBhvr>
                                        <p:cTn id="74" dur="1" fill="hold">
                                          <p:stCondLst>
                                            <p:cond delay="0"/>
                                          </p:stCondLst>
                                        </p:cTn>
                                        <p:tgtEl>
                                          <p:spTgt spid="700">
                                            <p:txEl>
                                              <p:pRg st="1" end="1"/>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iterate type="lt">
                                    <p:tmAbs val="80"/>
                                  </p:iterate>
                                  <p:childTnLst>
                                    <p:set>
                                      <p:cBhvr>
                                        <p:cTn id="78" dur="1" fill="hold">
                                          <p:stCondLst>
                                            <p:cond delay="0"/>
                                          </p:stCondLst>
                                        </p:cTn>
                                        <p:tgtEl>
                                          <p:spTgt spid="700">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iterate type="lt">
                                    <p:tmAbs val="80"/>
                                  </p:iterate>
                                  <p:childTnLst>
                                    <p:set>
                                      <p:cBhvr>
                                        <p:cTn id="82" dur="1" fill="hold">
                                          <p:stCondLst>
                                            <p:cond delay="0"/>
                                          </p:stCondLst>
                                        </p:cTn>
                                        <p:tgtEl>
                                          <p:spTgt spid="698">
                                            <p:txEl>
                                              <p:pRg st="0" end="0"/>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697"/>
                                        </p:tgtEl>
                                      </p:cBhvr>
                                    </p:animEffect>
                                    <p:set>
                                      <p:cBhvr>
                                        <p:cTn id="87" dur="1" fill="hold">
                                          <p:stCondLst>
                                            <p:cond delay="499"/>
                                          </p:stCondLst>
                                        </p:cTn>
                                        <p:tgtEl>
                                          <p:spTgt spid="697"/>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699"/>
                                        </p:tgtEl>
                                      </p:cBhvr>
                                    </p:animEffect>
                                    <p:set>
                                      <p:cBhvr>
                                        <p:cTn id="90" dur="1" fill="hold">
                                          <p:stCondLst>
                                            <p:cond delay="499"/>
                                          </p:stCondLst>
                                        </p:cTn>
                                        <p:tgtEl>
                                          <p:spTgt spid="699"/>
                                        </p:tgtEl>
                                        <p:attrNameLst>
                                          <p:attrName>style.visibility</p:attrName>
                                        </p:attrNameLst>
                                      </p:cBhvr>
                                      <p:to>
                                        <p:strVal val="hidden"/>
                                      </p:to>
                                    </p:set>
                                  </p:childTnLst>
                                </p:cTn>
                              </p:par>
                              <p:par>
                                <p:cTn id="91" presetID="10" presetClass="exit" presetSubtype="0" fill="hold" grpId="1" nodeType="withEffect">
                                  <p:stCondLst>
                                    <p:cond delay="0"/>
                                  </p:stCondLst>
                                  <p:iterate type="lt">
                                    <p:tmPct val="0"/>
                                  </p:iterate>
                                  <p:childTnLst>
                                    <p:animEffect transition="out" filter="fade">
                                      <p:cBhvr>
                                        <p:cTn id="92" dur="500"/>
                                        <p:tgtEl>
                                          <p:spTgt spid="700">
                                            <p:txEl>
                                              <p:pRg st="0" end="0"/>
                                            </p:txEl>
                                          </p:spTgt>
                                        </p:tgtEl>
                                      </p:cBhvr>
                                    </p:animEffect>
                                    <p:set>
                                      <p:cBhvr>
                                        <p:cTn id="93" dur="1" fill="hold">
                                          <p:stCondLst>
                                            <p:cond delay="499"/>
                                          </p:stCondLst>
                                        </p:cTn>
                                        <p:tgtEl>
                                          <p:spTgt spid="700">
                                            <p:txEl>
                                              <p:pRg st="0" end="0"/>
                                            </p:txEl>
                                          </p:spTgt>
                                        </p:tgtEl>
                                        <p:attrNameLst>
                                          <p:attrName>style.visibility</p:attrName>
                                        </p:attrNameLst>
                                      </p:cBhvr>
                                      <p:to>
                                        <p:strVal val="hidden"/>
                                      </p:to>
                                    </p:set>
                                  </p:childTnLst>
                                </p:cTn>
                              </p:par>
                              <p:par>
                                <p:cTn id="94" presetID="10" presetClass="exit" presetSubtype="0" fill="hold" grpId="1" nodeType="withEffect">
                                  <p:stCondLst>
                                    <p:cond delay="0"/>
                                  </p:stCondLst>
                                  <p:iterate type="lt">
                                    <p:tmPct val="0"/>
                                  </p:iterate>
                                  <p:childTnLst>
                                    <p:animEffect transition="out" filter="fade">
                                      <p:cBhvr>
                                        <p:cTn id="95" dur="500"/>
                                        <p:tgtEl>
                                          <p:spTgt spid="700">
                                            <p:txEl>
                                              <p:pRg st="1" end="1"/>
                                            </p:txEl>
                                          </p:spTgt>
                                        </p:tgtEl>
                                      </p:cBhvr>
                                    </p:animEffect>
                                    <p:set>
                                      <p:cBhvr>
                                        <p:cTn id="96" dur="1" fill="hold">
                                          <p:stCondLst>
                                            <p:cond delay="499"/>
                                          </p:stCondLst>
                                        </p:cTn>
                                        <p:tgtEl>
                                          <p:spTgt spid="700">
                                            <p:txEl>
                                              <p:pRg st="1" end="1"/>
                                            </p:txEl>
                                          </p:spTgt>
                                        </p:tgtEl>
                                        <p:attrNameLst>
                                          <p:attrName>style.visibility</p:attrName>
                                        </p:attrNameLst>
                                      </p:cBhvr>
                                      <p:to>
                                        <p:strVal val="hidden"/>
                                      </p:to>
                                    </p:set>
                                  </p:childTnLst>
                                </p:cTn>
                              </p:par>
                              <p:par>
                                <p:cTn id="97" presetID="10" presetClass="exit" presetSubtype="0" fill="hold" grpId="1" nodeType="withEffect">
                                  <p:stCondLst>
                                    <p:cond delay="0"/>
                                  </p:stCondLst>
                                  <p:iterate type="lt">
                                    <p:tmPct val="0"/>
                                  </p:iterate>
                                  <p:childTnLst>
                                    <p:animEffect transition="out" filter="fade">
                                      <p:cBhvr>
                                        <p:cTn id="98" dur="500"/>
                                        <p:tgtEl>
                                          <p:spTgt spid="700">
                                            <p:txEl>
                                              <p:pRg st="2" end="2"/>
                                            </p:txEl>
                                          </p:spTgt>
                                        </p:tgtEl>
                                      </p:cBhvr>
                                    </p:animEffect>
                                    <p:set>
                                      <p:cBhvr>
                                        <p:cTn id="99" dur="1" fill="hold">
                                          <p:stCondLst>
                                            <p:cond delay="499"/>
                                          </p:stCondLst>
                                        </p:cTn>
                                        <p:tgtEl>
                                          <p:spTgt spid="700">
                                            <p:txEl>
                                              <p:pRg st="2" end="2"/>
                                            </p:txEl>
                                          </p:spTgt>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701"/>
                                        </p:tgtEl>
                                        <p:attrNameLst>
                                          <p:attrName>style.visibility</p:attrName>
                                        </p:attrNameLst>
                                      </p:cBhvr>
                                      <p:to>
                                        <p:strVal val="visible"/>
                                      </p:to>
                                    </p:set>
                                    <p:animEffect transition="in" filter="fade">
                                      <p:cBhvr>
                                        <p:cTn id="104" dur="500"/>
                                        <p:tgtEl>
                                          <p:spTgt spid="701"/>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680"/>
                                        </p:tgtEl>
                                        <p:attrNameLst>
                                          <p:attrName>style.visibility</p:attrName>
                                        </p:attrNameLst>
                                      </p:cBhvr>
                                      <p:to>
                                        <p:strVal val="visible"/>
                                      </p:to>
                                    </p:set>
                                    <p:animEffect transition="in" filter="fade">
                                      <p:cBhvr>
                                        <p:cTn id="109" dur="500"/>
                                        <p:tgtEl>
                                          <p:spTgt spid="680"/>
                                        </p:tgtEl>
                                      </p:cBhvr>
                                    </p:animEffect>
                                  </p:childTnLst>
                                </p:cTn>
                              </p:par>
                              <p:par>
                                <p:cTn id="110" presetID="1" presetClass="entr" presetSubtype="0" fill="hold" grpId="0" nodeType="withEffect">
                                  <p:stCondLst>
                                    <p:cond delay="0"/>
                                  </p:stCondLst>
                                  <p:iterate type="lt">
                                    <p:tmAbs val="80"/>
                                  </p:iterate>
                                  <p:childTnLst>
                                    <p:set>
                                      <p:cBhvr>
                                        <p:cTn id="111" dur="1" fill="hold">
                                          <p:stCondLst>
                                            <p:cond delay="0"/>
                                          </p:stCondLst>
                                        </p:cTn>
                                        <p:tgtEl>
                                          <p:spTgt spid="689">
                                            <p:txEl>
                                              <p:pRg st="0" end="0"/>
                                            </p:txEl>
                                          </p:spTgt>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0" presetClass="path" presetSubtype="0" accel="50000" decel="50000" fill="hold" nodeType="clickEffect">
                                  <p:stCondLst>
                                    <p:cond delay="0"/>
                                  </p:stCondLst>
                                  <p:childTnLst>
                                    <p:animMotion origin="layout" path="M 0.33334 -0.02 C 0.34393 -0.04611 0.35469 -0.07222 0.36945 -0.09111 C 0.38421 -0.11 0.40348 -0.12638 0.42223 -0.13333 C 0.44098 -0.14027 0.46476 -0.13888 0.48195 -0.13333 C 0.49914 -0.12777 0.51303 -0.11333 0.52501 -0.1 C 0.53698 -0.08666 0.54723 -0.06805 0.55417 -0.05333 C 0.56112 -0.03861 0.56389 -0.025 0.56667 -0.01111 " pathEditMode="relative" ptsTypes="aaaaaaA">
                                      <p:cBhvr>
                                        <p:cTn id="115" dur="500" fill="hold"/>
                                        <p:tgtEl>
                                          <p:spTgt spid="691"/>
                                        </p:tgtEl>
                                        <p:attrNameLst>
                                          <p:attrName>ppt_x</p:attrName>
                                          <p:attrName>ppt_y</p:attrName>
                                        </p:attrNameLst>
                                      </p:cBhvr>
                                    </p:animMotion>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702"/>
                                        </p:tgtEl>
                                        <p:attrNameLst>
                                          <p:attrName>style.visibility</p:attrName>
                                        </p:attrNameLst>
                                      </p:cBhvr>
                                      <p:to>
                                        <p:strVal val="visible"/>
                                      </p:to>
                                    </p:set>
                                    <p:animEffect transition="in" filter="fade">
                                      <p:cBhvr>
                                        <p:cTn id="120" dur="500"/>
                                        <p:tgtEl>
                                          <p:spTgt spid="702"/>
                                        </p:tgtEl>
                                      </p:cBhvr>
                                    </p:animEffec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iterate type="lt">
                                    <p:tmAbs val="80"/>
                                  </p:iterate>
                                  <p:childTnLst>
                                    <p:set>
                                      <p:cBhvr>
                                        <p:cTn id="124" dur="1" fill="hold">
                                          <p:stCondLst>
                                            <p:cond delay="0"/>
                                          </p:stCondLst>
                                        </p:cTn>
                                        <p:tgtEl>
                                          <p:spTgt spid="703">
                                            <p:txEl>
                                              <p:pRg st="0" end="0"/>
                                            </p:txEl>
                                          </p:spTgt>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iterate type="lt">
                                    <p:tmAbs val="80"/>
                                  </p:iterate>
                                  <p:childTnLst>
                                    <p:set>
                                      <p:cBhvr>
                                        <p:cTn id="128" dur="1" fill="hold">
                                          <p:stCondLst>
                                            <p:cond delay="0"/>
                                          </p:stCondLst>
                                        </p:cTn>
                                        <p:tgtEl>
                                          <p:spTgt spid="703">
                                            <p:txEl>
                                              <p:pRg st="1" end="1"/>
                                            </p:txEl>
                                          </p:spTgt>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iterate type="lt">
                                    <p:tmAbs val="80"/>
                                  </p:iterate>
                                  <p:childTnLst>
                                    <p:set>
                                      <p:cBhvr>
                                        <p:cTn id="132" dur="1" fill="hold">
                                          <p:stCondLst>
                                            <p:cond delay="0"/>
                                          </p:stCondLst>
                                        </p:cTn>
                                        <p:tgtEl>
                                          <p:spTgt spid="703">
                                            <p:txEl>
                                              <p:pRg st="2" end="2"/>
                                            </p:txEl>
                                          </p:spTgt>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iterate type="lt">
                                    <p:tmAbs val="80"/>
                                  </p:iterate>
                                  <p:childTnLst>
                                    <p:set>
                                      <p:cBhvr>
                                        <p:cTn id="136" dur="1" fill="hold">
                                          <p:stCondLst>
                                            <p:cond delay="0"/>
                                          </p:stCondLst>
                                        </p:cTn>
                                        <p:tgtEl>
                                          <p:spTgt spid="704">
                                            <p:txEl>
                                              <p:pRg st="0" end="0"/>
                                            </p:txEl>
                                          </p:spTgt>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nodeType="clickEffect">
                                  <p:stCondLst>
                                    <p:cond delay="0"/>
                                  </p:stCondLst>
                                  <p:childTnLst>
                                    <p:animEffect transition="out" filter="fade">
                                      <p:cBhvr>
                                        <p:cTn id="140" dur="500"/>
                                        <p:tgtEl>
                                          <p:spTgt spid="701"/>
                                        </p:tgtEl>
                                      </p:cBhvr>
                                    </p:animEffect>
                                    <p:set>
                                      <p:cBhvr>
                                        <p:cTn id="141" dur="1" fill="hold">
                                          <p:stCondLst>
                                            <p:cond delay="499"/>
                                          </p:stCondLst>
                                        </p:cTn>
                                        <p:tgtEl>
                                          <p:spTgt spid="701"/>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702"/>
                                        </p:tgtEl>
                                      </p:cBhvr>
                                    </p:animEffect>
                                    <p:set>
                                      <p:cBhvr>
                                        <p:cTn id="144" dur="1" fill="hold">
                                          <p:stCondLst>
                                            <p:cond delay="499"/>
                                          </p:stCondLst>
                                        </p:cTn>
                                        <p:tgtEl>
                                          <p:spTgt spid="702"/>
                                        </p:tgtEl>
                                        <p:attrNameLst>
                                          <p:attrName>style.visibility</p:attrName>
                                        </p:attrNameLst>
                                      </p:cBhvr>
                                      <p:to>
                                        <p:strVal val="hidden"/>
                                      </p:to>
                                    </p:set>
                                  </p:childTnLst>
                                </p:cTn>
                              </p:par>
                              <p:par>
                                <p:cTn id="145" presetID="10" presetClass="exit" presetSubtype="0" fill="hold" grpId="1" nodeType="withEffect">
                                  <p:stCondLst>
                                    <p:cond delay="0"/>
                                  </p:stCondLst>
                                  <p:iterate type="lt">
                                    <p:tmPct val="0"/>
                                  </p:iterate>
                                  <p:childTnLst>
                                    <p:animEffect transition="out" filter="fade">
                                      <p:cBhvr>
                                        <p:cTn id="146" dur="500"/>
                                        <p:tgtEl>
                                          <p:spTgt spid="703">
                                            <p:txEl>
                                              <p:pRg st="0" end="0"/>
                                            </p:txEl>
                                          </p:spTgt>
                                        </p:tgtEl>
                                      </p:cBhvr>
                                    </p:animEffect>
                                    <p:set>
                                      <p:cBhvr>
                                        <p:cTn id="147" dur="1" fill="hold">
                                          <p:stCondLst>
                                            <p:cond delay="499"/>
                                          </p:stCondLst>
                                        </p:cTn>
                                        <p:tgtEl>
                                          <p:spTgt spid="703">
                                            <p:txEl>
                                              <p:pRg st="0" end="0"/>
                                            </p:txEl>
                                          </p:spTgt>
                                        </p:tgtEl>
                                        <p:attrNameLst>
                                          <p:attrName>style.visibility</p:attrName>
                                        </p:attrNameLst>
                                      </p:cBhvr>
                                      <p:to>
                                        <p:strVal val="hidden"/>
                                      </p:to>
                                    </p:set>
                                  </p:childTnLst>
                                </p:cTn>
                              </p:par>
                              <p:par>
                                <p:cTn id="148" presetID="10" presetClass="exit" presetSubtype="0" fill="hold" grpId="1" nodeType="withEffect">
                                  <p:stCondLst>
                                    <p:cond delay="0"/>
                                  </p:stCondLst>
                                  <p:iterate type="lt">
                                    <p:tmPct val="0"/>
                                  </p:iterate>
                                  <p:childTnLst>
                                    <p:animEffect transition="out" filter="fade">
                                      <p:cBhvr>
                                        <p:cTn id="149" dur="500"/>
                                        <p:tgtEl>
                                          <p:spTgt spid="703">
                                            <p:txEl>
                                              <p:pRg st="1" end="1"/>
                                            </p:txEl>
                                          </p:spTgt>
                                        </p:tgtEl>
                                      </p:cBhvr>
                                    </p:animEffect>
                                    <p:set>
                                      <p:cBhvr>
                                        <p:cTn id="150" dur="1" fill="hold">
                                          <p:stCondLst>
                                            <p:cond delay="499"/>
                                          </p:stCondLst>
                                        </p:cTn>
                                        <p:tgtEl>
                                          <p:spTgt spid="703">
                                            <p:txEl>
                                              <p:pRg st="1" end="1"/>
                                            </p:txEl>
                                          </p:spTgt>
                                        </p:tgtEl>
                                        <p:attrNameLst>
                                          <p:attrName>style.visibility</p:attrName>
                                        </p:attrNameLst>
                                      </p:cBhvr>
                                      <p:to>
                                        <p:strVal val="hidden"/>
                                      </p:to>
                                    </p:set>
                                  </p:childTnLst>
                                </p:cTn>
                              </p:par>
                              <p:par>
                                <p:cTn id="151" presetID="10" presetClass="exit" presetSubtype="0" fill="hold" grpId="1" nodeType="withEffect">
                                  <p:stCondLst>
                                    <p:cond delay="0"/>
                                  </p:stCondLst>
                                  <p:iterate type="lt">
                                    <p:tmPct val="0"/>
                                  </p:iterate>
                                  <p:childTnLst>
                                    <p:animEffect transition="out" filter="fade">
                                      <p:cBhvr>
                                        <p:cTn id="152" dur="500"/>
                                        <p:tgtEl>
                                          <p:spTgt spid="703">
                                            <p:txEl>
                                              <p:pRg st="2" end="2"/>
                                            </p:txEl>
                                          </p:spTgt>
                                        </p:tgtEl>
                                      </p:cBhvr>
                                    </p:animEffect>
                                    <p:set>
                                      <p:cBhvr>
                                        <p:cTn id="153" dur="1" fill="hold">
                                          <p:stCondLst>
                                            <p:cond delay="499"/>
                                          </p:stCondLst>
                                        </p:cTn>
                                        <p:tgtEl>
                                          <p:spTgt spid="703">
                                            <p:txEl>
                                              <p:pRg st="2" end="2"/>
                                            </p:txEl>
                                          </p:spTgt>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nodeType="clickEffect">
                                  <p:stCondLst>
                                    <p:cond delay="0"/>
                                  </p:stCondLst>
                                  <p:childTnLst>
                                    <p:set>
                                      <p:cBhvr>
                                        <p:cTn id="157" dur="1" fill="hold">
                                          <p:stCondLst>
                                            <p:cond delay="0"/>
                                          </p:stCondLst>
                                        </p:cTn>
                                        <p:tgtEl>
                                          <p:spTgt spid="706"/>
                                        </p:tgtEl>
                                        <p:attrNameLst>
                                          <p:attrName>style.visibility</p:attrName>
                                        </p:attrNameLst>
                                      </p:cBhvr>
                                      <p:to>
                                        <p:strVal val="visible"/>
                                      </p:to>
                                    </p:set>
                                    <p:animEffect transition="in" filter="fade">
                                      <p:cBhvr>
                                        <p:cTn id="158" dur="500"/>
                                        <p:tgtEl>
                                          <p:spTgt spid="706"/>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nodeType="clickEffect">
                                  <p:stCondLst>
                                    <p:cond delay="0"/>
                                  </p:stCondLst>
                                  <p:childTnLst>
                                    <p:set>
                                      <p:cBhvr>
                                        <p:cTn id="162" dur="1" fill="hold">
                                          <p:stCondLst>
                                            <p:cond delay="0"/>
                                          </p:stCondLst>
                                        </p:cTn>
                                        <p:tgtEl>
                                          <p:spTgt spid="679"/>
                                        </p:tgtEl>
                                        <p:attrNameLst>
                                          <p:attrName>style.visibility</p:attrName>
                                        </p:attrNameLst>
                                      </p:cBhvr>
                                      <p:to>
                                        <p:strVal val="visible"/>
                                      </p:to>
                                    </p:set>
                                    <p:animEffect transition="in" filter="fade">
                                      <p:cBhvr>
                                        <p:cTn id="163" dur="500"/>
                                        <p:tgtEl>
                                          <p:spTgt spid="679"/>
                                        </p:tgtEl>
                                      </p:cBhvr>
                                    </p:animEffect>
                                  </p:childTnLst>
                                </p:cTn>
                              </p:par>
                              <p:par>
                                <p:cTn id="164" presetID="1" presetClass="entr" presetSubtype="0" fill="hold" grpId="0" nodeType="withEffect">
                                  <p:stCondLst>
                                    <p:cond delay="0"/>
                                  </p:stCondLst>
                                  <p:iterate type="lt">
                                    <p:tmAbs val="80"/>
                                  </p:iterate>
                                  <p:childTnLst>
                                    <p:set>
                                      <p:cBhvr>
                                        <p:cTn id="165" dur="1" fill="hold">
                                          <p:stCondLst>
                                            <p:cond delay="0"/>
                                          </p:stCondLst>
                                        </p:cTn>
                                        <p:tgtEl>
                                          <p:spTgt spid="690">
                                            <p:txEl>
                                              <p:pRg st="0" end="0"/>
                                            </p:txEl>
                                          </p:spTgt>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0" presetClass="path" presetSubtype="0" accel="50000" decel="50000" fill="hold" nodeType="clickEffect">
                                  <p:stCondLst>
                                    <p:cond delay="0"/>
                                  </p:stCondLst>
                                  <p:childTnLst>
                                    <p:animMotion origin="layout" path="M 0.56667 -0.01111 C 0.56719 -0.03111 0.56789 -0.05083 0.57223 -0.06889 C 0.57657 -0.08694 0.58421 -0.10861 0.59306 -0.12 C 0.60192 -0.13139 0.61511 -0.13555 0.62501 -0.13778 C 0.6349 -0.14 0.64376 -0.13639 0.65278 -0.13333 C 0.66181 -0.13028 0.67153 -0.1275 0.67917 -0.12 C 0.68681 -0.1125 0.69358 -0.1 0.69862 -0.08889 C 0.70365 -0.07778 0.70626 -0.06639 0.70973 -0.05333 C 0.7132 -0.04028 0.71737 -0.02139 0.71945 -0.01111 C 0.72153 -0.00083 0.72188 0.00389 0.72223 0.00889 " pathEditMode="relative" ptsTypes="aaaaaaaaaA">
                                      <p:cBhvr>
                                        <p:cTn id="169" dur="500" fill="hold"/>
                                        <p:tgtEl>
                                          <p:spTgt spid="691"/>
                                        </p:tgtEl>
                                        <p:attrNameLst>
                                          <p:attrName>ppt_x</p:attrName>
                                          <p:attrName>ppt_y</p:attrName>
                                        </p:attrNameLst>
                                      </p:cBhvr>
                                    </p:animMotion>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707"/>
                                        </p:tgtEl>
                                        <p:attrNameLst>
                                          <p:attrName>style.visibility</p:attrName>
                                        </p:attrNameLst>
                                      </p:cBhvr>
                                      <p:to>
                                        <p:strVal val="visible"/>
                                      </p:to>
                                    </p:set>
                                    <p:animEffect transition="in" filter="fade">
                                      <p:cBhvr>
                                        <p:cTn id="174" dur="500"/>
                                        <p:tgtEl>
                                          <p:spTgt spid="707"/>
                                        </p:tgtEl>
                                      </p:cBhvr>
                                    </p:animEffec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iterate type="lt">
                                    <p:tmAbs val="80"/>
                                  </p:iterate>
                                  <p:childTnLst>
                                    <p:set>
                                      <p:cBhvr>
                                        <p:cTn id="178" dur="1" fill="hold">
                                          <p:stCondLst>
                                            <p:cond delay="0"/>
                                          </p:stCondLst>
                                        </p:cTn>
                                        <p:tgtEl>
                                          <p:spTgt spid="708">
                                            <p:txEl>
                                              <p:pRg st="0" end="0"/>
                                            </p:txEl>
                                          </p:spTgt>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iterate type="lt">
                                    <p:tmAbs val="80"/>
                                  </p:iterate>
                                  <p:childTnLst>
                                    <p:set>
                                      <p:cBhvr>
                                        <p:cTn id="182" dur="1" fill="hold">
                                          <p:stCondLst>
                                            <p:cond delay="0"/>
                                          </p:stCondLst>
                                        </p:cTn>
                                        <p:tgtEl>
                                          <p:spTgt spid="708">
                                            <p:txEl>
                                              <p:pRg st="1" end="1"/>
                                            </p:txEl>
                                          </p:spTgt>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80"/>
                                  </p:iterate>
                                  <p:childTnLst>
                                    <p:set>
                                      <p:cBhvr>
                                        <p:cTn id="186" dur="1" fill="hold">
                                          <p:stCondLst>
                                            <p:cond delay="0"/>
                                          </p:stCondLst>
                                        </p:cTn>
                                        <p:tgtEl>
                                          <p:spTgt spid="708">
                                            <p:txEl>
                                              <p:pRg st="2" end="2"/>
                                            </p:txEl>
                                          </p:spTgt>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iterate type="lt">
                                    <p:tmAbs val="80"/>
                                  </p:iterate>
                                  <p:childTnLst>
                                    <p:set>
                                      <p:cBhvr>
                                        <p:cTn id="190" dur="1" fill="hold">
                                          <p:stCondLst>
                                            <p:cond delay="0"/>
                                          </p:stCondLst>
                                        </p:cTn>
                                        <p:tgtEl>
                                          <p:spTgt spid="687">
                                            <p:txEl>
                                              <p:pRg st="0" end="0"/>
                                            </p:txEl>
                                          </p:spTgt>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0" presetClass="exit" presetSubtype="0" fill="hold" nodeType="clickEffect">
                                  <p:stCondLst>
                                    <p:cond delay="0"/>
                                  </p:stCondLst>
                                  <p:childTnLst>
                                    <p:animEffect transition="out" filter="fade">
                                      <p:cBhvr>
                                        <p:cTn id="194" dur="500"/>
                                        <p:tgtEl>
                                          <p:spTgt spid="706"/>
                                        </p:tgtEl>
                                      </p:cBhvr>
                                    </p:animEffect>
                                    <p:set>
                                      <p:cBhvr>
                                        <p:cTn id="195" dur="1" fill="hold">
                                          <p:stCondLst>
                                            <p:cond delay="499"/>
                                          </p:stCondLst>
                                        </p:cTn>
                                        <p:tgtEl>
                                          <p:spTgt spid="706"/>
                                        </p:tgtEl>
                                        <p:attrNameLst>
                                          <p:attrName>style.visibility</p:attrName>
                                        </p:attrNameLst>
                                      </p:cBhvr>
                                      <p:to>
                                        <p:strVal val="hidden"/>
                                      </p:to>
                                    </p:set>
                                  </p:childTnLst>
                                </p:cTn>
                              </p:par>
                              <p:par>
                                <p:cTn id="196" presetID="10" presetClass="exit" presetSubtype="0" fill="hold" grpId="1" nodeType="withEffect">
                                  <p:stCondLst>
                                    <p:cond delay="0"/>
                                  </p:stCondLst>
                                  <p:childTnLst>
                                    <p:animEffect transition="out" filter="fade">
                                      <p:cBhvr>
                                        <p:cTn id="197" dur="500"/>
                                        <p:tgtEl>
                                          <p:spTgt spid="707"/>
                                        </p:tgtEl>
                                      </p:cBhvr>
                                    </p:animEffect>
                                    <p:set>
                                      <p:cBhvr>
                                        <p:cTn id="198" dur="1" fill="hold">
                                          <p:stCondLst>
                                            <p:cond delay="499"/>
                                          </p:stCondLst>
                                        </p:cTn>
                                        <p:tgtEl>
                                          <p:spTgt spid="707"/>
                                        </p:tgtEl>
                                        <p:attrNameLst>
                                          <p:attrName>style.visibility</p:attrName>
                                        </p:attrNameLst>
                                      </p:cBhvr>
                                      <p:to>
                                        <p:strVal val="hidden"/>
                                      </p:to>
                                    </p:set>
                                  </p:childTnLst>
                                </p:cTn>
                              </p:par>
                              <p:par>
                                <p:cTn id="199" presetID="10" presetClass="exit" presetSubtype="0" fill="hold" grpId="1" nodeType="withEffect">
                                  <p:stCondLst>
                                    <p:cond delay="0"/>
                                  </p:stCondLst>
                                  <p:iterate type="lt">
                                    <p:tmPct val="0"/>
                                  </p:iterate>
                                  <p:childTnLst>
                                    <p:animEffect transition="out" filter="fade">
                                      <p:cBhvr>
                                        <p:cTn id="200" dur="500"/>
                                        <p:tgtEl>
                                          <p:spTgt spid="708">
                                            <p:txEl>
                                              <p:pRg st="0" end="0"/>
                                            </p:txEl>
                                          </p:spTgt>
                                        </p:tgtEl>
                                      </p:cBhvr>
                                    </p:animEffect>
                                    <p:set>
                                      <p:cBhvr>
                                        <p:cTn id="201" dur="1" fill="hold">
                                          <p:stCondLst>
                                            <p:cond delay="499"/>
                                          </p:stCondLst>
                                        </p:cTn>
                                        <p:tgtEl>
                                          <p:spTgt spid="708">
                                            <p:txEl>
                                              <p:pRg st="0" end="0"/>
                                            </p:txEl>
                                          </p:spTgt>
                                        </p:tgtEl>
                                        <p:attrNameLst>
                                          <p:attrName>style.visibility</p:attrName>
                                        </p:attrNameLst>
                                      </p:cBhvr>
                                      <p:to>
                                        <p:strVal val="hidden"/>
                                      </p:to>
                                    </p:set>
                                  </p:childTnLst>
                                </p:cTn>
                              </p:par>
                              <p:par>
                                <p:cTn id="202" presetID="10" presetClass="exit" presetSubtype="0" fill="hold" grpId="1" nodeType="withEffect">
                                  <p:stCondLst>
                                    <p:cond delay="0"/>
                                  </p:stCondLst>
                                  <p:iterate type="lt">
                                    <p:tmPct val="0"/>
                                  </p:iterate>
                                  <p:childTnLst>
                                    <p:animEffect transition="out" filter="fade">
                                      <p:cBhvr>
                                        <p:cTn id="203" dur="500"/>
                                        <p:tgtEl>
                                          <p:spTgt spid="708">
                                            <p:txEl>
                                              <p:pRg st="1" end="1"/>
                                            </p:txEl>
                                          </p:spTgt>
                                        </p:tgtEl>
                                      </p:cBhvr>
                                    </p:animEffect>
                                    <p:set>
                                      <p:cBhvr>
                                        <p:cTn id="204" dur="1" fill="hold">
                                          <p:stCondLst>
                                            <p:cond delay="499"/>
                                          </p:stCondLst>
                                        </p:cTn>
                                        <p:tgtEl>
                                          <p:spTgt spid="708">
                                            <p:txEl>
                                              <p:pRg st="1" end="1"/>
                                            </p:txEl>
                                          </p:spTgt>
                                        </p:tgtEl>
                                        <p:attrNameLst>
                                          <p:attrName>style.visibility</p:attrName>
                                        </p:attrNameLst>
                                      </p:cBhvr>
                                      <p:to>
                                        <p:strVal val="hidden"/>
                                      </p:to>
                                    </p:set>
                                  </p:childTnLst>
                                </p:cTn>
                              </p:par>
                              <p:par>
                                <p:cTn id="205" presetID="10" presetClass="exit" presetSubtype="0" fill="hold" grpId="1" nodeType="withEffect">
                                  <p:stCondLst>
                                    <p:cond delay="0"/>
                                  </p:stCondLst>
                                  <p:iterate type="lt">
                                    <p:tmPct val="0"/>
                                  </p:iterate>
                                  <p:childTnLst>
                                    <p:animEffect transition="out" filter="fade">
                                      <p:cBhvr>
                                        <p:cTn id="206" dur="500"/>
                                        <p:tgtEl>
                                          <p:spTgt spid="708">
                                            <p:txEl>
                                              <p:pRg st="2" end="2"/>
                                            </p:txEl>
                                          </p:spTgt>
                                        </p:tgtEl>
                                      </p:cBhvr>
                                    </p:animEffect>
                                    <p:set>
                                      <p:cBhvr>
                                        <p:cTn id="207" dur="1" fill="hold">
                                          <p:stCondLst>
                                            <p:cond delay="499"/>
                                          </p:stCondLst>
                                        </p:cTn>
                                        <p:tgtEl>
                                          <p:spTgt spid="708">
                                            <p:txEl>
                                              <p:pRg st="2" end="2"/>
                                            </p:txEl>
                                          </p:spTgt>
                                        </p:tgtEl>
                                        <p:attrNameLst>
                                          <p:attrName>style.visibility</p:attrName>
                                        </p:attrNameLst>
                                      </p:cBhvr>
                                      <p:to>
                                        <p:strVal val="hidden"/>
                                      </p:to>
                                    </p:se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grpId="0" nodeType="clickEffect">
                                  <p:stCondLst>
                                    <p:cond delay="0"/>
                                  </p:stCondLst>
                                  <p:childTnLst>
                                    <p:set>
                                      <p:cBhvr>
                                        <p:cTn id="211" dur="1" fill="hold">
                                          <p:stCondLst>
                                            <p:cond delay="0"/>
                                          </p:stCondLst>
                                        </p:cTn>
                                        <p:tgtEl>
                                          <p:spTgt spid="711"/>
                                        </p:tgtEl>
                                        <p:attrNameLst>
                                          <p:attrName>style.visibility</p:attrName>
                                        </p:attrNameLst>
                                      </p:cBhvr>
                                      <p:to>
                                        <p:strVal val="visible"/>
                                      </p:to>
                                    </p:set>
                                    <p:animEffect transition="in" filter="fade">
                                      <p:cBhvr>
                                        <p:cTn id="212" dur="500"/>
                                        <p:tgtEl>
                                          <p:spTgt spid="711"/>
                                        </p:tgtEl>
                                      </p:cBhvr>
                                    </p:animEffect>
                                  </p:childTnLst>
                                </p:cTn>
                              </p:par>
                            </p:childTnLst>
                          </p:cTn>
                        </p:par>
                      </p:childTnLst>
                    </p:cTn>
                  </p:par>
                  <p:par>
                    <p:cTn id="213" fill="hold">
                      <p:stCondLst>
                        <p:cond delay="indefinite"/>
                      </p:stCondLst>
                      <p:childTnLst>
                        <p:par>
                          <p:cTn id="214" fill="hold">
                            <p:stCondLst>
                              <p:cond delay="0"/>
                            </p:stCondLst>
                            <p:childTnLst>
                              <p:par>
                                <p:cTn id="215" presetID="1" presetClass="entr" presetSubtype="0" fill="hold" grpId="0" nodeType="clickEffect">
                                  <p:stCondLst>
                                    <p:cond delay="0"/>
                                  </p:stCondLst>
                                  <p:iterate type="lt">
                                    <p:tmAbs val="80"/>
                                  </p:iterate>
                                  <p:childTnLst>
                                    <p:set>
                                      <p:cBhvr>
                                        <p:cTn id="216" dur="1" fill="hold">
                                          <p:stCondLst>
                                            <p:cond delay="0"/>
                                          </p:stCondLst>
                                        </p:cTn>
                                        <p:tgtEl>
                                          <p:spTgt spid="7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86" grpId="0" build="p"/>
      <p:bldP spid="687" grpId="0" build="p"/>
      <p:bldP spid="688" grpId="0" build="p"/>
      <p:bldP spid="689" grpId="0" build="p"/>
      <p:bldP spid="690" grpId="0" build="p"/>
      <p:bldP spid="692" grpId="0" animBg="1"/>
      <p:bldP spid="692" grpId="1" animBg="1"/>
      <p:bldP spid="693" grpId="0" build="p"/>
      <p:bldP spid="693" grpId="1" build="allAtOnce"/>
      <p:bldP spid="698" grpId="0" build="p"/>
      <p:bldP spid="699" grpId="0" animBg="1"/>
      <p:bldP spid="699" grpId="1" animBg="1"/>
      <p:bldP spid="700" grpId="0" build="p"/>
      <p:bldP spid="700" grpId="1" build="allAtOnce"/>
      <p:bldP spid="702" grpId="0" animBg="1"/>
      <p:bldP spid="702" grpId="1" animBg="1"/>
      <p:bldP spid="703" grpId="0" build="p"/>
      <p:bldP spid="703" grpId="1" build="allAtOnce"/>
      <p:bldP spid="704" grpId="0" build="p"/>
      <p:bldP spid="705" grpId="0" animBg="1"/>
      <p:bldP spid="705" grpId="1" animBg="1"/>
      <p:bldP spid="707" grpId="0" animBg="1"/>
      <p:bldP spid="707" grpId="1" animBg="1"/>
      <p:bldP spid="708" grpId="0" build="p"/>
      <p:bldP spid="708" grpId="1" build="allAtOnce"/>
      <p:bldP spid="710" grpId="0" build="p"/>
      <p:bldP spid="7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5"/>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b="8824"/>
              <a:stretch>
                <a:fillRect/>
              </a:stretch>
            </p:blipFill>
          </mc:Choice>
          <mc:Fallback>
            <p:blipFill>
              <a:blip r:embed="rId4"/>
              <a:srcRect b="8824"/>
              <a:stretch>
                <a:fillRect/>
              </a:stretch>
            </p:blipFill>
          </mc:Fallback>
        </mc:AlternateContent>
        <p:spPr bwMode="auto">
          <a:xfrm>
            <a:off x="990600" y="2806700"/>
            <a:ext cx="1524000" cy="1574800"/>
          </a:xfrm>
          <a:prstGeom prst="rect">
            <a:avLst/>
          </a:prstGeom>
          <a:noFill/>
          <a:ln w="9525">
            <a:noFill/>
            <a:miter lim="800000"/>
            <a:headEnd/>
            <a:tailEnd/>
          </a:ln>
          <a:effectLst/>
        </p:spPr>
      </p:pic>
      <p:sp>
        <p:nvSpPr>
          <p:cNvPr id="38" name="Text Placeholder 2"/>
          <p:cNvSpPr txBox="1">
            <a:spLocks/>
          </p:cNvSpPr>
          <p:nvPr/>
        </p:nvSpPr>
        <p:spPr bwMode="auto">
          <a:xfrm>
            <a:off x="1219200" y="33909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2"/>
                </a:solidFill>
                <a:latin typeface="Orly's Font 2" pitchFamily="66" charset="0"/>
              </a:rPr>
              <a:t>+3</a:t>
            </a:r>
            <a:endParaRPr lang="en-US" dirty="0">
              <a:solidFill>
                <a:schemeClr val="accent2"/>
              </a:solidFill>
              <a:latin typeface="Orly's Font 2" pitchFamily="66" charset="0"/>
            </a:endParaRPr>
          </a:p>
        </p:txBody>
      </p:sp>
      <p:sp>
        <p:nvSpPr>
          <p:cNvPr id="3" name="Text Placeholder 2"/>
          <p:cNvSpPr txBox="1">
            <a:spLocks/>
          </p:cNvSpPr>
          <p:nvPr/>
        </p:nvSpPr>
        <p:spPr bwMode="auto">
          <a:xfrm>
            <a:off x="381000" y="800102"/>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Thinking you can only hop based on </a:t>
            </a:r>
            <a:br>
              <a:rPr lang="en-US" sz="2800" dirty="0" smtClean="0">
                <a:solidFill>
                  <a:schemeClr val="accent1"/>
                </a:solidFill>
                <a:latin typeface="Orly's Font 2" pitchFamily="66" charset="0"/>
              </a:rPr>
            </a:br>
            <a:r>
              <a:rPr lang="en-US" sz="2800" dirty="0" smtClean="0">
                <a:solidFill>
                  <a:schemeClr val="accent1"/>
                </a:solidFill>
                <a:latin typeface="Orly's Font 2" pitchFamily="66" charset="0"/>
              </a:rPr>
              <a:t>place value from hundreds down to ones.</a:t>
            </a:r>
            <a:endParaRPr lang="en-US" sz="2800" dirty="0">
              <a:solidFill>
                <a:schemeClr val="accent1"/>
              </a:solidFill>
              <a:latin typeface="Orly's Font 2" pitchFamily="66" charset="0"/>
            </a:endParaRPr>
          </a:p>
        </p:txBody>
      </p:sp>
      <p:sp>
        <p:nvSpPr>
          <p:cNvPr id="30" name="Text Placeholder 2"/>
          <p:cNvSpPr txBox="1">
            <a:spLocks/>
          </p:cNvSpPr>
          <p:nvPr/>
        </p:nvSpPr>
        <p:spPr bwMode="auto">
          <a:xfrm>
            <a:off x="7620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437</a:t>
            </a:r>
            <a:endParaRPr lang="en-US" sz="2800" dirty="0">
              <a:solidFill>
                <a:schemeClr val="accent1"/>
              </a:solidFill>
              <a:latin typeface="Orly's Font 2" pitchFamily="66" charset="0"/>
            </a:endParaRPr>
          </a:p>
        </p:txBody>
      </p:sp>
      <p:grpSp>
        <p:nvGrpSpPr>
          <p:cNvPr id="33" name="Group 32"/>
          <p:cNvGrpSpPr/>
          <p:nvPr/>
        </p:nvGrpSpPr>
        <p:grpSpPr>
          <a:xfrm>
            <a:off x="152400" y="4229100"/>
            <a:ext cx="8839200" cy="228600"/>
            <a:chOff x="457200" y="4305300"/>
            <a:chExt cx="8077200" cy="152400"/>
          </a:xfrm>
        </p:grpSpPr>
        <p:cxnSp>
          <p:nvCxnSpPr>
            <p:cNvPr id="34" name="Straight Arrow Connector 33"/>
            <p:cNvCxnSpPr/>
            <p:nvPr/>
          </p:nvCxnSpPr>
          <p:spPr>
            <a:xfrm>
              <a:off x="457200" y="4381500"/>
              <a:ext cx="80772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371600" y="43053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43" name="Text Placeholder 2"/>
          <p:cNvSpPr txBox="1">
            <a:spLocks/>
          </p:cNvSpPr>
          <p:nvPr/>
        </p:nvSpPr>
        <p:spPr bwMode="auto">
          <a:xfrm>
            <a:off x="19812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440</a:t>
            </a:r>
            <a:endParaRPr lang="en-US" sz="2800" dirty="0">
              <a:solidFill>
                <a:schemeClr val="accent1"/>
              </a:solidFill>
              <a:latin typeface="Orly's Font 2" pitchFamily="66" charset="0"/>
            </a:endParaRPr>
          </a:p>
        </p:txBody>
      </p:sp>
      <p:sp>
        <p:nvSpPr>
          <p:cNvPr id="44" name="Text Placeholder 2"/>
          <p:cNvSpPr txBox="1">
            <a:spLocks/>
          </p:cNvSpPr>
          <p:nvPr/>
        </p:nvSpPr>
        <p:spPr bwMode="auto">
          <a:xfrm>
            <a:off x="1600200" y="2095500"/>
            <a:ext cx="571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243 + 437 =</a:t>
            </a:r>
            <a:endParaRPr lang="en-US" sz="2800" dirty="0">
              <a:solidFill>
                <a:srgbClr val="E86D1F"/>
              </a:solidFill>
              <a:latin typeface="Orly's Font 2" pitchFamily="66" charset="0"/>
            </a:endParaRPr>
          </a:p>
        </p:txBody>
      </p:sp>
      <p:pic>
        <p:nvPicPr>
          <p:cNvPr id="45"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t="17143"/>
              <a:stretch>
                <a:fillRect/>
              </a:stretch>
            </p:blipFill>
          </mc:Choice>
          <mc:Fallback>
            <p:blipFill>
              <a:blip r:embed="rId6"/>
              <a:srcRect t="17143"/>
              <a:stretch>
                <a:fillRect/>
              </a:stretch>
            </p:blipFill>
          </mc:Fallback>
        </mc:AlternateContent>
        <p:spPr bwMode="auto">
          <a:xfrm>
            <a:off x="2133600" y="3086100"/>
            <a:ext cx="2590800" cy="1473200"/>
          </a:xfrm>
          <a:prstGeom prst="rect">
            <a:avLst/>
          </a:prstGeom>
          <a:noFill/>
          <a:ln w="9525">
            <a:noFill/>
            <a:miter lim="800000"/>
            <a:headEnd/>
            <a:tailEnd/>
          </a:ln>
          <a:effectLst/>
        </p:spPr>
      </p:pic>
      <p:sp>
        <p:nvSpPr>
          <p:cNvPr id="46" name="Text Placeholder 2"/>
          <p:cNvSpPr txBox="1">
            <a:spLocks/>
          </p:cNvSpPr>
          <p:nvPr/>
        </p:nvSpPr>
        <p:spPr bwMode="auto">
          <a:xfrm>
            <a:off x="2895600" y="3390900"/>
            <a:ext cx="1106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+100</a:t>
            </a:r>
            <a:endParaRPr lang="en-US" dirty="0">
              <a:solidFill>
                <a:schemeClr val="accent3"/>
              </a:solidFill>
              <a:latin typeface="Orly's Font 2" pitchFamily="66" charset="0"/>
            </a:endParaRPr>
          </a:p>
        </p:txBody>
      </p:sp>
      <p:pic>
        <p:nvPicPr>
          <p:cNvPr id="47"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t="17143"/>
              <a:stretch>
                <a:fillRect/>
              </a:stretch>
            </p:blipFill>
          </mc:Choice>
          <mc:Fallback>
            <p:blipFill>
              <a:blip r:embed="rId6"/>
              <a:srcRect t="17143"/>
              <a:stretch>
                <a:fillRect/>
              </a:stretch>
            </p:blipFill>
          </mc:Fallback>
        </mc:AlternateContent>
        <p:spPr bwMode="auto">
          <a:xfrm>
            <a:off x="4368800" y="3060700"/>
            <a:ext cx="2590800" cy="1473200"/>
          </a:xfrm>
          <a:prstGeom prst="rect">
            <a:avLst/>
          </a:prstGeom>
          <a:noFill/>
          <a:ln w="9525">
            <a:noFill/>
            <a:miter lim="800000"/>
            <a:headEnd/>
            <a:tailEnd/>
          </a:ln>
          <a:effectLst/>
        </p:spPr>
      </p:pic>
      <p:sp>
        <p:nvSpPr>
          <p:cNvPr id="48" name="Text Placeholder 2"/>
          <p:cNvSpPr txBox="1">
            <a:spLocks/>
          </p:cNvSpPr>
          <p:nvPr/>
        </p:nvSpPr>
        <p:spPr bwMode="auto">
          <a:xfrm>
            <a:off x="5105400" y="3390900"/>
            <a:ext cx="1106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+100</a:t>
            </a:r>
            <a:endParaRPr lang="en-US" dirty="0">
              <a:solidFill>
                <a:schemeClr val="accent3"/>
              </a:solidFill>
              <a:latin typeface="Orly's Font 2" pitchFamily="66" charset="0"/>
            </a:endParaRPr>
          </a:p>
        </p:txBody>
      </p:sp>
      <p:sp>
        <p:nvSpPr>
          <p:cNvPr id="49" name="Text Placeholder 2"/>
          <p:cNvSpPr txBox="1">
            <a:spLocks/>
          </p:cNvSpPr>
          <p:nvPr/>
        </p:nvSpPr>
        <p:spPr bwMode="auto">
          <a:xfrm>
            <a:off x="42672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540</a:t>
            </a:r>
            <a:endParaRPr lang="en-US" sz="2800" dirty="0">
              <a:solidFill>
                <a:schemeClr val="accent1"/>
              </a:solidFill>
              <a:latin typeface="Orly's Font 2" pitchFamily="66" charset="0"/>
            </a:endParaRPr>
          </a:p>
        </p:txBody>
      </p:sp>
      <p:sp>
        <p:nvSpPr>
          <p:cNvPr id="50" name="Text Placeholder 2"/>
          <p:cNvSpPr txBox="1">
            <a:spLocks/>
          </p:cNvSpPr>
          <p:nvPr/>
        </p:nvSpPr>
        <p:spPr bwMode="auto">
          <a:xfrm>
            <a:off x="64770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640</a:t>
            </a:r>
            <a:endParaRPr lang="en-US" sz="2800" dirty="0">
              <a:solidFill>
                <a:schemeClr val="accent1"/>
              </a:solidFill>
              <a:latin typeface="Orly's Font 2" pitchFamily="66" charset="0"/>
            </a:endParaRPr>
          </a:p>
        </p:txBody>
      </p:sp>
      <p:pic>
        <p:nvPicPr>
          <p:cNvPr id="51"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7"/>
              <a:srcRect/>
              <a:stretch>
                <a:fillRect/>
              </a:stretch>
            </p:blipFill>
          </mc:Choice>
          <mc:Fallback>
            <p:blipFill>
              <a:blip r:embed="rId8"/>
              <a:srcRect/>
              <a:stretch>
                <a:fillRect/>
              </a:stretch>
            </p:blipFill>
          </mc:Fallback>
        </mc:AlternateContent>
        <p:spPr bwMode="auto">
          <a:xfrm>
            <a:off x="6565900" y="2781300"/>
            <a:ext cx="2273300" cy="1739900"/>
          </a:xfrm>
          <a:prstGeom prst="rect">
            <a:avLst/>
          </a:prstGeom>
          <a:noFill/>
          <a:ln w="9525">
            <a:noFill/>
            <a:miter lim="800000"/>
            <a:headEnd/>
            <a:tailEnd/>
          </a:ln>
          <a:effectLst/>
        </p:spPr>
      </p:pic>
      <p:sp>
        <p:nvSpPr>
          <p:cNvPr id="52" name="Text Placeholder 2"/>
          <p:cNvSpPr txBox="1">
            <a:spLocks/>
          </p:cNvSpPr>
          <p:nvPr/>
        </p:nvSpPr>
        <p:spPr bwMode="auto">
          <a:xfrm>
            <a:off x="7162800" y="33909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+40</a:t>
            </a:r>
            <a:endParaRPr lang="en-US" dirty="0">
              <a:solidFill>
                <a:schemeClr val="accent6"/>
              </a:solidFill>
              <a:latin typeface="Orly's Font 2" pitchFamily="66" charset="0"/>
            </a:endParaRPr>
          </a:p>
        </p:txBody>
      </p:sp>
      <p:pic>
        <p:nvPicPr>
          <p:cNvPr id="31" name="Picture 30"/>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9"/>
              <a:srcRect l="21320" t="28846" r="26903" b="22115"/>
              <a:stretch>
                <a:fillRect/>
              </a:stretch>
            </p:blipFill>
          </mc:Choice>
          <mc:Fallback>
            <p:blipFill>
              <a:blip r:embed="rId10"/>
              <a:srcRect l="21320" t="28846" r="26903" b="22115"/>
              <a:stretch>
                <a:fillRect/>
              </a:stretch>
            </p:blipFill>
          </mc:Fallback>
        </mc:AlternateContent>
        <p:spPr bwMode="auto">
          <a:xfrm rot="20419922">
            <a:off x="355806" y="3416094"/>
            <a:ext cx="914400" cy="914400"/>
          </a:xfrm>
          <a:prstGeom prst="rect">
            <a:avLst/>
          </a:prstGeom>
          <a:noFill/>
          <a:ln w="9525">
            <a:noFill/>
            <a:miter lim="800000"/>
            <a:headEnd/>
            <a:tailEnd/>
          </a:ln>
          <a:effectLst/>
        </p:spPr>
      </p:pic>
      <p:sp>
        <p:nvSpPr>
          <p:cNvPr id="53" name="Text Placeholder 2"/>
          <p:cNvSpPr txBox="1">
            <a:spLocks/>
          </p:cNvSpPr>
          <p:nvPr/>
        </p:nvSpPr>
        <p:spPr bwMode="auto">
          <a:xfrm>
            <a:off x="80772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680</a:t>
            </a:r>
            <a:endParaRPr lang="en-US" sz="2800" dirty="0">
              <a:solidFill>
                <a:schemeClr val="accent1"/>
              </a:solidFill>
              <a:latin typeface="Orly's Font 2" pitchFamily="66" charset="0"/>
            </a:endParaRPr>
          </a:p>
        </p:txBody>
      </p:sp>
      <p:sp>
        <p:nvSpPr>
          <p:cNvPr id="54" name="Text Placeholder 2"/>
          <p:cNvSpPr txBox="1">
            <a:spLocks/>
          </p:cNvSpPr>
          <p:nvPr/>
        </p:nvSpPr>
        <p:spPr bwMode="auto">
          <a:xfrm>
            <a:off x="5334000" y="2095500"/>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680</a:t>
            </a:r>
            <a:endParaRPr lang="en-US" sz="2800" dirty="0">
              <a:solidFill>
                <a:srgbClr val="E86D1F"/>
              </a:solidFill>
              <a:latin typeface="Orly's Font 2" pitchFamily="66" charset="0"/>
            </a:endParaRPr>
          </a:p>
        </p:txBody>
      </p:sp>
      <p:cxnSp>
        <p:nvCxnSpPr>
          <p:cNvPr id="55" name="Straight Connector 54"/>
          <p:cNvCxnSpPr/>
          <p:nvPr/>
        </p:nvCxnSpPr>
        <p:spPr>
          <a:xfrm>
            <a:off x="3429000" y="2565400"/>
            <a:ext cx="228600" cy="1588"/>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3644900" y="2566988"/>
            <a:ext cx="228600" cy="1588"/>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860800" y="2566988"/>
            <a:ext cx="228600" cy="158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3238500" y="2032000"/>
            <a:ext cx="990600" cy="6858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 presetClass="entr" presetSubtype="0" fill="hold" grpId="0" nodeType="withEffect">
                                  <p:stCondLst>
                                    <p:cond delay="0"/>
                                  </p:stCondLst>
                                  <p:iterate type="lt">
                                    <p:tmAbs val="80"/>
                                  </p:iterate>
                                  <p:childTnLst>
                                    <p:set>
                                      <p:cBhvr>
                                        <p:cTn id="3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0" presetClass="path" presetSubtype="0" accel="50000" decel="50000" fill="hold" nodeType="clickEffect">
                                  <p:stCondLst>
                                    <p:cond delay="0"/>
                                  </p:stCondLst>
                                  <p:childTnLst>
                                    <p:animMotion origin="layout" path="M 1.11111E-6 -4.44444E-6 C 0.00069 -0.02694 0.00156 -0.05361 0.01111 -0.07778 C 0.02066 -0.10194 0.03698 -0.13222 0.05694 -0.14444 C 0.07691 -0.15666 0.11337 -0.16028 0.13055 -0.15111 C 0.14774 -0.14194 0.15121 -0.11416 0.15972 -0.08889 C 0.16823 -0.06361 0.175 -0.03194 0.18194 -4.44444E-6 " pathEditMode="relative" ptsTypes="aaaaaA">
                                      <p:cBhvr>
                                        <p:cTn id="40" dur="500" fill="hold"/>
                                        <p:tgtEl>
                                          <p:spTgt spid="31"/>
                                        </p:tgtEl>
                                        <p:attrNameLst>
                                          <p:attrName>ppt_x</p:attrName>
                                          <p:attrName>ppt_y</p:attrName>
                                        </p:attrNameLst>
                                      </p:cBhvr>
                                    </p:animMotion>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type="lt">
                                    <p:tmAbs val="80"/>
                                  </p:iterate>
                                  <p:childTnLst>
                                    <p:set>
                                      <p:cBhvr>
                                        <p:cTn id="44"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 presetClass="entr" presetSubtype="0" fill="hold" grpId="0" nodeType="withEffect">
                                  <p:stCondLst>
                                    <p:cond delay="0"/>
                                  </p:stCondLst>
                                  <p:iterate type="lt">
                                    <p:tmAbs val="80"/>
                                  </p:iterate>
                                  <p:childTnLst>
                                    <p:set>
                                      <p:cBhvr>
                                        <p:cTn id="56"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0" presetClass="path" presetSubtype="0" accel="50000" decel="50000" fill="hold" nodeType="clickEffect">
                                  <p:stCondLst>
                                    <p:cond delay="0"/>
                                  </p:stCondLst>
                                  <p:childTnLst>
                                    <p:animMotion origin="layout" path="M 0.18194 2.22222E-6 C 0.18611 -0.025 0.19045 -0.05 0.20035 -0.07111 C 0.21024 -0.09222 0.22587 -0.11528 0.24114 -0.12667 C 0.2566 -0.13806 0.27621 -0.13972 0.29271 -0.14 C 0.3092 -0.14028 0.32448 -0.14 0.3401 -0.12889 C 0.35573 -0.11778 0.375 -0.09306 0.38628 -0.07334 C 0.39757 -0.05361 0.40399 -0.025 0.40746 -0.01111 C 0.41094 0.00278 0.40903 0.00694 0.40746 0.01111 " pathEditMode="relative" rAng="0" ptsTypes="aaaaaaaA">
                                      <p:cBhvr>
                                        <p:cTn id="60" dur="500" fill="hold"/>
                                        <p:tgtEl>
                                          <p:spTgt spid="31"/>
                                        </p:tgtEl>
                                        <p:attrNameLst>
                                          <p:attrName>ppt_x</p:attrName>
                                          <p:attrName>ppt_y</p:attrName>
                                        </p:attrNameLst>
                                      </p:cBhvr>
                                      <p:rCtr x="11400" y="-6500"/>
                                    </p:animMotion>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iterate type="lt">
                                    <p:tmAbs val="80"/>
                                  </p:iterate>
                                  <p:childTnLst>
                                    <p:set>
                                      <p:cBhvr>
                                        <p:cTn id="64" dur="1" fill="hold">
                                          <p:stCondLst>
                                            <p:cond delay="0"/>
                                          </p:stCondLst>
                                        </p:cTn>
                                        <p:tgtEl>
                                          <p:spTgt spid="49">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par>
                                <p:cTn id="70" presetID="1" presetClass="entr" presetSubtype="0" fill="hold" grpId="0" nodeType="withEffect">
                                  <p:stCondLst>
                                    <p:cond delay="0"/>
                                  </p:stCondLst>
                                  <p:iterate type="lt">
                                    <p:tmAbs val="80"/>
                                  </p:iterate>
                                  <p:childTnLst>
                                    <p:set>
                                      <p:cBhvr>
                                        <p:cTn id="71"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0" presetClass="path" presetSubtype="0" accel="50000" decel="50000" fill="hold" nodeType="clickEffect">
                                  <p:stCondLst>
                                    <p:cond delay="0"/>
                                  </p:stCondLst>
                                  <p:childTnLst>
                                    <p:animMotion origin="layout" path="M 0.40747 0.01111 C 0.40886 -0.02278 0.41025 -0.05639 0.42171 -0.08222 C 0.43316 -0.10806 0.45382 -0.13222 0.47639 -0.14445 C 0.49879 -0.15667 0.53178 -0.16084 0.55678 -0.15556 C 0.58178 -0.15028 0.60938 -0.13139 0.6257 -0.11334 C 0.64202 -0.09528 0.64931 -0.06778 0.65452 -0.04667 C 0.65973 -0.02556 0.65834 -0.00611 0.6573 0.01333 " pathEditMode="relative" rAng="0" ptsTypes="aaaaaaA">
                                      <p:cBhvr>
                                        <p:cTn id="75" dur="500" fill="hold"/>
                                        <p:tgtEl>
                                          <p:spTgt spid="31"/>
                                        </p:tgtEl>
                                        <p:attrNameLst>
                                          <p:attrName>ppt_x</p:attrName>
                                          <p:attrName>ppt_y</p:attrName>
                                        </p:attrNameLst>
                                      </p:cBhvr>
                                      <p:rCtr x="12600" y="-8500"/>
                                    </p:animMotion>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iterate type="lt">
                                    <p:tmAbs val="80"/>
                                  </p:iterate>
                                  <p:childTnLst>
                                    <p:set>
                                      <p:cBhvr>
                                        <p:cTn id="79" dur="1" fill="hold">
                                          <p:stCondLst>
                                            <p:cond delay="0"/>
                                          </p:stCondLst>
                                        </p:cTn>
                                        <p:tgtEl>
                                          <p:spTgt spid="50">
                                            <p:txEl>
                                              <p:pRg st="0" end="0"/>
                                            </p:txEl>
                                          </p:spTgt>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 presetClass="entr" presetSubtype="0" fill="hold" grpId="0" nodeType="withEffect">
                                  <p:stCondLst>
                                    <p:cond delay="0"/>
                                  </p:stCondLst>
                                  <p:iterate type="lt">
                                    <p:tmAbs val="80"/>
                                  </p:iterate>
                                  <p:childTnLst>
                                    <p:set>
                                      <p:cBhvr>
                                        <p:cTn id="91"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0" presetClass="path" presetSubtype="0" accel="50000" decel="50000" fill="hold" nodeType="clickEffect">
                                  <p:stCondLst>
                                    <p:cond delay="0"/>
                                  </p:stCondLst>
                                  <p:childTnLst>
                                    <p:animMotion origin="layout" path="M 0.66111 0.01333 C 0.66111 -0.01667 0.66111 -0.04667 0.67031 -0.07111 C 0.67934 -0.09555 0.696 -0.12222 0.71528 -0.13333 C 0.73472 -0.14444 0.76823 -0.14361 0.7868 -0.13778 C 0.80538 -0.13194 0.81632 -0.11889 0.82656 -0.09778 C 0.83663 -0.07667 0.8441 -0.03194 0.84757 -0.01111 C 0.85121 0.00972 0.8493 0.01806 0.84757 0.02667 " pathEditMode="relative" rAng="0" ptsTypes="aaaaaaA">
                                      <p:cBhvr>
                                        <p:cTn id="95" dur="500" fill="hold"/>
                                        <p:tgtEl>
                                          <p:spTgt spid="31"/>
                                        </p:tgtEl>
                                        <p:attrNameLst>
                                          <p:attrName>ppt_x</p:attrName>
                                          <p:attrName>ppt_y</p:attrName>
                                        </p:attrNameLst>
                                      </p:cBhvr>
                                      <p:rCtr x="9500" y="-7200"/>
                                    </p:animMotion>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80"/>
                                  </p:iterate>
                                  <p:childTnLst>
                                    <p:set>
                                      <p:cBhvr>
                                        <p:cTn id="99"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fade">
                                      <p:cBhvr>
                                        <p:cTn id="104" dur="500"/>
                                        <p:tgtEl>
                                          <p:spTgt spid="58"/>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1" nodeType="clickEffect">
                                  <p:stCondLst>
                                    <p:cond delay="0"/>
                                  </p:stCondLst>
                                  <p:childTnLst>
                                    <p:animEffect transition="out" filter="fade">
                                      <p:cBhvr>
                                        <p:cTn id="108" dur="500"/>
                                        <p:tgtEl>
                                          <p:spTgt spid="58"/>
                                        </p:tgtEl>
                                      </p:cBhvr>
                                    </p:animEffect>
                                    <p:set>
                                      <p:cBhvr>
                                        <p:cTn id="109" dur="1" fill="hold">
                                          <p:stCondLst>
                                            <p:cond delay="499"/>
                                          </p:stCondLst>
                                        </p:cTn>
                                        <p:tgtEl>
                                          <p:spTgt spid="58"/>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1" presetClass="entr" presetSubtype="0" fill="hold" grpId="0" nodeType="clickEffect">
                                  <p:stCondLst>
                                    <p:cond delay="0"/>
                                  </p:stCondLst>
                                  <p:iterate type="lt">
                                    <p:tmAbs val="80"/>
                                  </p:iterate>
                                  <p:childTnLst>
                                    <p:set>
                                      <p:cBhvr>
                                        <p:cTn id="113"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p:bldP spid="3" grpId="0" build="p"/>
      <p:bldP spid="30" grpId="0" build="p"/>
      <p:bldP spid="43" grpId="0" build="p"/>
      <p:bldP spid="44" grpId="0" build="p"/>
      <p:bldP spid="46" grpId="0" build="p"/>
      <p:bldP spid="48" grpId="0" build="p"/>
      <p:bldP spid="49" grpId="0" build="p"/>
      <p:bldP spid="50" grpId="0" build="p"/>
      <p:bldP spid="52" grpId="0" build="p"/>
      <p:bldP spid="53" grpId="0" build="p"/>
      <p:bldP spid="54" grpId="0" build="p"/>
      <p:bldP spid="58" grpId="0" animBg="1"/>
      <p:bldP spid="5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Cloud Callout 701"/>
          <p:cNvSpPr/>
          <p:nvPr/>
        </p:nvSpPr>
        <p:spPr>
          <a:xfrm>
            <a:off x="4267200" y="1257300"/>
            <a:ext cx="2209800" cy="1244600"/>
          </a:xfrm>
          <a:prstGeom prst="cloudCallout">
            <a:avLst>
              <a:gd name="adj1" fmla="val 44034"/>
              <a:gd name="adj2" fmla="val 100816"/>
            </a:avLst>
          </a:prstGeom>
          <a:solidFill>
            <a:schemeClr val="accent6"/>
          </a:solidFill>
          <a:ln w="38100">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3" name="Text Placeholder 1"/>
          <p:cNvSpPr txBox="1">
            <a:spLocks/>
          </p:cNvSpPr>
          <p:nvPr/>
        </p:nvSpPr>
        <p:spPr bwMode="auto">
          <a:xfrm>
            <a:off x="4419600" y="14859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808</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90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898</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699" name="Cloud Callout 698"/>
          <p:cNvSpPr/>
          <p:nvPr/>
        </p:nvSpPr>
        <p:spPr>
          <a:xfrm>
            <a:off x="4800600" y="1181100"/>
            <a:ext cx="2209800" cy="1244600"/>
          </a:xfrm>
          <a:prstGeom prst="cloudCallout">
            <a:avLst>
              <a:gd name="adj1" fmla="val -65161"/>
              <a:gd name="adj2" fmla="val 119183"/>
            </a:avLst>
          </a:prstGeom>
          <a:solidFill>
            <a:schemeClr val="accent4"/>
          </a:solidFill>
          <a:ln w="38100">
            <a:solidFill>
              <a:srgbClr val="E86D1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0" name="Text Placeholder 1"/>
          <p:cNvSpPr txBox="1">
            <a:spLocks/>
          </p:cNvSpPr>
          <p:nvPr/>
        </p:nvSpPr>
        <p:spPr bwMode="auto">
          <a:xfrm>
            <a:off x="4864100" y="14097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508</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+ 300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808</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3" name="Text Placeholder 2"/>
          <p:cNvSpPr txBox="1">
            <a:spLocks/>
          </p:cNvSpPr>
          <p:nvPr/>
        </p:nvSpPr>
        <p:spPr bwMode="auto">
          <a:xfrm>
            <a:off x="2971800" y="190500"/>
            <a:ext cx="571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Add 508 + 395</a:t>
            </a:r>
            <a:endParaRPr lang="en-US" sz="2800" dirty="0">
              <a:solidFill>
                <a:schemeClr val="accent1"/>
              </a:solidFill>
              <a:latin typeface="Orly's Font 2" pitchFamily="66" charset="0"/>
            </a:endParaRPr>
          </a:p>
        </p:txBody>
      </p:sp>
      <p:pic>
        <p:nvPicPr>
          <p:cNvPr id="679" name="Picture 5"/>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b="8824"/>
              <a:stretch>
                <a:fillRect/>
              </a:stretch>
            </p:blipFill>
          </mc:Choice>
          <mc:Fallback>
            <p:blipFill>
              <a:blip r:embed="rId4"/>
              <a:srcRect b="8824"/>
              <a:stretch>
                <a:fillRect/>
              </a:stretch>
            </p:blipFill>
          </mc:Fallback>
        </mc:AlternateContent>
        <p:spPr bwMode="auto">
          <a:xfrm>
            <a:off x="6045200" y="2806700"/>
            <a:ext cx="1701800" cy="1574800"/>
          </a:xfrm>
          <a:prstGeom prst="rect">
            <a:avLst/>
          </a:prstGeom>
          <a:noFill/>
          <a:ln w="9525">
            <a:noFill/>
            <a:miter lim="800000"/>
            <a:headEnd/>
            <a:tailEnd/>
          </a:ln>
          <a:effectLst/>
        </p:spPr>
      </p:pic>
      <p:pic>
        <p:nvPicPr>
          <p:cNvPr id="680"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a:stretch>
                <a:fillRect/>
              </a:stretch>
            </p:blipFill>
          </mc:Choice>
          <mc:Fallback>
            <p:blipFill>
              <a:blip r:embed="rId6"/>
              <a:srcRect/>
              <a:stretch>
                <a:fillRect/>
              </a:stretch>
            </p:blipFill>
          </mc:Fallback>
        </mc:AlternateContent>
        <p:spPr bwMode="auto">
          <a:xfrm>
            <a:off x="3962400" y="2768600"/>
            <a:ext cx="2501900" cy="1739900"/>
          </a:xfrm>
          <a:prstGeom prst="rect">
            <a:avLst/>
          </a:prstGeom>
          <a:noFill/>
          <a:ln w="9525">
            <a:noFill/>
            <a:miter lim="800000"/>
            <a:headEnd/>
            <a:tailEnd/>
          </a:ln>
          <a:effectLst/>
        </p:spPr>
      </p:pic>
      <p:pic>
        <p:nvPicPr>
          <p:cNvPr id="681"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7"/>
              <a:srcRect t="17143"/>
              <a:stretch>
                <a:fillRect/>
              </a:stretch>
            </p:blipFill>
          </mc:Choice>
          <mc:Fallback>
            <p:blipFill>
              <a:blip r:embed="rId8"/>
              <a:srcRect t="17143"/>
              <a:stretch>
                <a:fillRect/>
              </a:stretch>
            </p:blipFill>
          </mc:Fallback>
        </mc:AlternateContent>
        <p:spPr bwMode="auto">
          <a:xfrm>
            <a:off x="1219200" y="3035300"/>
            <a:ext cx="3149600" cy="1473200"/>
          </a:xfrm>
          <a:prstGeom prst="rect">
            <a:avLst/>
          </a:prstGeom>
          <a:noFill/>
          <a:ln w="9525">
            <a:noFill/>
            <a:miter lim="800000"/>
            <a:headEnd/>
            <a:tailEnd/>
          </a:ln>
          <a:effectLst/>
        </p:spPr>
      </p:pic>
      <p:sp>
        <p:nvSpPr>
          <p:cNvPr id="686" name="Text Placeholder 2"/>
          <p:cNvSpPr txBox="1">
            <a:spLocks/>
          </p:cNvSpPr>
          <p:nvPr/>
        </p:nvSpPr>
        <p:spPr bwMode="auto">
          <a:xfrm>
            <a:off x="9906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508</a:t>
            </a:r>
            <a:endParaRPr lang="en-US" sz="2800" dirty="0">
              <a:solidFill>
                <a:schemeClr val="accent1"/>
              </a:solidFill>
              <a:latin typeface="Orly's Font 2" pitchFamily="66" charset="0"/>
            </a:endParaRPr>
          </a:p>
        </p:txBody>
      </p:sp>
      <p:sp>
        <p:nvSpPr>
          <p:cNvPr id="687" name="Text Placeholder 2"/>
          <p:cNvSpPr txBox="1">
            <a:spLocks/>
          </p:cNvSpPr>
          <p:nvPr/>
        </p:nvSpPr>
        <p:spPr bwMode="auto">
          <a:xfrm>
            <a:off x="6997700" y="4457700"/>
            <a:ext cx="106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903</a:t>
            </a:r>
            <a:endParaRPr lang="en-US" sz="2800" dirty="0">
              <a:solidFill>
                <a:schemeClr val="accent1"/>
              </a:solidFill>
              <a:latin typeface="Orly's Font 2" pitchFamily="66" charset="0"/>
            </a:endParaRPr>
          </a:p>
        </p:txBody>
      </p:sp>
      <p:sp>
        <p:nvSpPr>
          <p:cNvPr id="688" name="Text Placeholder 2"/>
          <p:cNvSpPr txBox="1">
            <a:spLocks/>
          </p:cNvSpPr>
          <p:nvPr/>
        </p:nvSpPr>
        <p:spPr bwMode="auto">
          <a:xfrm>
            <a:off x="2209800" y="33147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+300</a:t>
            </a:r>
            <a:endParaRPr lang="en-US" dirty="0">
              <a:solidFill>
                <a:schemeClr val="accent3"/>
              </a:solidFill>
              <a:latin typeface="Orly's Font 2" pitchFamily="66" charset="0"/>
            </a:endParaRPr>
          </a:p>
        </p:txBody>
      </p:sp>
      <p:sp>
        <p:nvSpPr>
          <p:cNvPr id="689" name="Text Placeholder 2"/>
          <p:cNvSpPr txBox="1">
            <a:spLocks/>
          </p:cNvSpPr>
          <p:nvPr/>
        </p:nvSpPr>
        <p:spPr bwMode="auto">
          <a:xfrm>
            <a:off x="4699000" y="33147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+90</a:t>
            </a:r>
            <a:endParaRPr lang="en-US" dirty="0">
              <a:solidFill>
                <a:schemeClr val="accent6"/>
              </a:solidFill>
              <a:latin typeface="Orly's Font 2" pitchFamily="66" charset="0"/>
            </a:endParaRPr>
          </a:p>
        </p:txBody>
      </p:sp>
      <p:sp>
        <p:nvSpPr>
          <p:cNvPr id="690" name="Text Placeholder 2"/>
          <p:cNvSpPr txBox="1">
            <a:spLocks/>
          </p:cNvSpPr>
          <p:nvPr/>
        </p:nvSpPr>
        <p:spPr bwMode="auto">
          <a:xfrm>
            <a:off x="6400800" y="33909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2"/>
                </a:solidFill>
                <a:latin typeface="Orly's Font 2" pitchFamily="66" charset="0"/>
              </a:rPr>
              <a:t>+5</a:t>
            </a:r>
            <a:endParaRPr lang="en-US" dirty="0">
              <a:solidFill>
                <a:schemeClr val="accent2"/>
              </a:solidFill>
              <a:latin typeface="Orly's Font 2" pitchFamily="66" charset="0"/>
            </a:endParaRPr>
          </a:p>
        </p:txBody>
      </p:sp>
      <p:pic>
        <p:nvPicPr>
          <p:cNvPr id="691" name="Picture 690"/>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9"/>
              <a:srcRect l="21320" t="28846" r="26903" b="22115"/>
              <a:stretch>
                <a:fillRect/>
              </a:stretch>
            </p:blipFill>
          </mc:Choice>
          <mc:Fallback>
            <p:blipFill>
              <a:blip r:embed="rId10"/>
              <a:srcRect l="21320" t="28846" r="26903" b="22115"/>
              <a:stretch>
                <a:fillRect/>
              </a:stretch>
            </p:blipFill>
          </mc:Fallback>
        </mc:AlternateContent>
        <p:spPr bwMode="auto">
          <a:xfrm rot="20419922">
            <a:off x="660194" y="3365294"/>
            <a:ext cx="914400" cy="914400"/>
          </a:xfrm>
          <a:prstGeom prst="rect">
            <a:avLst/>
          </a:prstGeom>
          <a:noFill/>
          <a:ln w="9525">
            <a:noFill/>
            <a:miter lim="800000"/>
            <a:headEnd/>
            <a:tailEnd/>
          </a:ln>
          <a:effectLst/>
        </p:spPr>
      </p:pic>
      <p:sp>
        <p:nvSpPr>
          <p:cNvPr id="692" name="Cloud Callout 691"/>
          <p:cNvSpPr/>
          <p:nvPr/>
        </p:nvSpPr>
        <p:spPr>
          <a:xfrm>
            <a:off x="1524000" y="1257300"/>
            <a:ext cx="2209800" cy="1244600"/>
          </a:xfrm>
          <a:prstGeom prst="cloudCallout">
            <a:avLst>
              <a:gd name="adj1" fmla="val -50793"/>
              <a:gd name="adj2" fmla="val 129387"/>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693" name="Text Placeholder 1"/>
          <p:cNvSpPr txBox="1">
            <a:spLocks/>
          </p:cNvSpPr>
          <p:nvPr/>
        </p:nvSpPr>
        <p:spPr bwMode="auto">
          <a:xfrm>
            <a:off x="1689100" y="1498600"/>
            <a:ext cx="1905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Remember</a:t>
            </a:r>
            <a:r>
              <a:rPr lang="en-US" sz="1400" dirty="0" smtClean="0">
                <a:latin typeface="Orly's Font 2" pitchFamily="66" charset="0"/>
                <a:cs typeface="+mn-cs"/>
              </a:rPr>
              <a:t>,</a:t>
            </a:r>
            <a:r>
              <a:rPr kumimoji="0" lang="en-US" sz="1400" b="0" i="0" u="none" strike="noStrike" kern="1200" cap="none" spc="0" normalizeH="0" noProof="0" dirty="0" smtClean="0">
                <a:ln>
                  <a:noFill/>
                </a:ln>
                <a:effectLst/>
                <a:uLnTx/>
                <a:uFillTx/>
                <a:latin typeface="Orly's Font 2" pitchFamily="66" charset="0"/>
                <a:ea typeface="+mn-ea"/>
                <a:cs typeface="+mn-cs"/>
              </a:rPr>
              <a:t> start </a:t>
            </a:r>
            <a:r>
              <a:rPr lang="en-US" sz="1400" noProof="0" dirty="0" smtClean="0">
                <a:latin typeface="Orly's Font 2" pitchFamily="66" charset="0"/>
                <a:cs typeface="+mn-cs"/>
              </a:rPr>
              <a:t>with the </a:t>
            </a:r>
            <a:r>
              <a:rPr kumimoji="0" lang="en-US" sz="1400" b="0" i="0" u="none" strike="noStrike" kern="1200" cap="none" spc="0" normalizeH="0" baseline="0" noProof="0" dirty="0" smtClean="0">
                <a:ln>
                  <a:noFill/>
                </a:ln>
                <a:effectLst/>
                <a:uLnTx/>
                <a:uFillTx/>
                <a:latin typeface="Orly's Font 2" pitchFamily="66" charset="0"/>
                <a:ea typeface="+mn-ea"/>
                <a:cs typeface="+mn-cs"/>
              </a:rPr>
              <a:t>bigger addend</a:t>
            </a:r>
            <a:r>
              <a:rPr kumimoji="0" lang="en-US" sz="1400" b="0" i="0" u="none" strike="noStrike" kern="1200" cap="none" spc="0" normalizeH="0" noProof="0" dirty="0" smtClean="0">
                <a:ln>
                  <a:noFill/>
                </a:ln>
                <a:effectLst/>
                <a:uLnTx/>
                <a:uFillTx/>
                <a:latin typeface="Orly's Font 2" pitchFamily="66" charset="0"/>
                <a:ea typeface="+mn-ea"/>
                <a:cs typeface="+mn-cs"/>
              </a:rPr>
              <a:t>!</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grpSp>
        <p:nvGrpSpPr>
          <p:cNvPr id="2" name="Group 693"/>
          <p:cNvGrpSpPr/>
          <p:nvPr/>
        </p:nvGrpSpPr>
        <p:grpSpPr>
          <a:xfrm>
            <a:off x="457200" y="4229100"/>
            <a:ext cx="8077200" cy="152400"/>
            <a:chOff x="457200" y="4305300"/>
            <a:chExt cx="8077200" cy="152400"/>
          </a:xfrm>
        </p:grpSpPr>
        <p:cxnSp>
          <p:nvCxnSpPr>
            <p:cNvPr id="695" name="Straight Arrow Connector 694"/>
            <p:cNvCxnSpPr/>
            <p:nvPr/>
          </p:nvCxnSpPr>
          <p:spPr>
            <a:xfrm>
              <a:off x="457200" y="4381500"/>
              <a:ext cx="80772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96" name="Oval 695"/>
            <p:cNvSpPr/>
            <p:nvPr/>
          </p:nvSpPr>
          <p:spPr>
            <a:xfrm>
              <a:off x="1371600" y="43053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cxnSp>
        <p:nvCxnSpPr>
          <p:cNvPr id="697" name="Straight Connector 696"/>
          <p:cNvCxnSpPr/>
          <p:nvPr/>
        </p:nvCxnSpPr>
        <p:spPr>
          <a:xfrm>
            <a:off x="6489700" y="671512"/>
            <a:ext cx="228600" cy="1588"/>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98" name="Text Placeholder 2"/>
          <p:cNvSpPr txBox="1">
            <a:spLocks/>
          </p:cNvSpPr>
          <p:nvPr/>
        </p:nvSpPr>
        <p:spPr bwMode="auto">
          <a:xfrm>
            <a:off x="37338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808</a:t>
            </a:r>
            <a:endParaRPr lang="en-US" sz="2800" dirty="0">
              <a:solidFill>
                <a:schemeClr val="accent1"/>
              </a:solidFill>
              <a:latin typeface="Orly's Font 2" pitchFamily="66" charset="0"/>
            </a:endParaRPr>
          </a:p>
        </p:txBody>
      </p:sp>
      <p:cxnSp>
        <p:nvCxnSpPr>
          <p:cNvPr id="701" name="Straight Connector 700"/>
          <p:cNvCxnSpPr/>
          <p:nvPr/>
        </p:nvCxnSpPr>
        <p:spPr>
          <a:xfrm>
            <a:off x="6718300" y="673100"/>
            <a:ext cx="228600" cy="1588"/>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04" name="Text Placeholder 2"/>
          <p:cNvSpPr txBox="1">
            <a:spLocks/>
          </p:cNvSpPr>
          <p:nvPr/>
        </p:nvSpPr>
        <p:spPr bwMode="auto">
          <a:xfrm>
            <a:off x="57912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898</a:t>
            </a:r>
            <a:endParaRPr lang="en-US" sz="2800" dirty="0">
              <a:solidFill>
                <a:schemeClr val="accent1"/>
              </a:solidFill>
              <a:latin typeface="Orly's Font 2" pitchFamily="66" charset="0"/>
            </a:endParaRPr>
          </a:p>
        </p:txBody>
      </p:sp>
      <p:sp>
        <p:nvSpPr>
          <p:cNvPr id="705" name="Oval 704"/>
          <p:cNvSpPr/>
          <p:nvPr/>
        </p:nvSpPr>
        <p:spPr>
          <a:xfrm>
            <a:off x="5257800" y="88900"/>
            <a:ext cx="914400" cy="6985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706" name="Straight Connector 705"/>
          <p:cNvCxnSpPr/>
          <p:nvPr/>
        </p:nvCxnSpPr>
        <p:spPr>
          <a:xfrm>
            <a:off x="6934200" y="673100"/>
            <a:ext cx="228600" cy="158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07" name="Cloud Callout 706"/>
          <p:cNvSpPr/>
          <p:nvPr/>
        </p:nvSpPr>
        <p:spPr>
          <a:xfrm>
            <a:off x="5486400" y="1333500"/>
            <a:ext cx="2209800" cy="1244600"/>
          </a:xfrm>
          <a:prstGeom prst="cloudCallout">
            <a:avLst>
              <a:gd name="adj1" fmla="val 54954"/>
              <a:gd name="adj2" fmla="val 108979"/>
            </a:avLst>
          </a:prstGeom>
          <a:solidFill>
            <a:schemeClr val="accent2"/>
          </a:solidFill>
          <a:ln w="381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8" name="Text Placeholder 1"/>
          <p:cNvSpPr txBox="1">
            <a:spLocks/>
          </p:cNvSpPr>
          <p:nvPr/>
        </p:nvSpPr>
        <p:spPr bwMode="auto">
          <a:xfrm>
            <a:off x="5562600" y="15621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898</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5</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903</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710" name="Text Placeholder 2"/>
          <p:cNvSpPr txBox="1">
            <a:spLocks/>
          </p:cNvSpPr>
          <p:nvPr/>
        </p:nvSpPr>
        <p:spPr bwMode="auto">
          <a:xfrm>
            <a:off x="1981200" y="1562100"/>
            <a:ext cx="5715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rgbClr val="E86D1F"/>
                </a:solidFill>
                <a:latin typeface="Orly's Font 2" pitchFamily="66" charset="0"/>
              </a:rPr>
              <a:t>508 + 395 = 903</a:t>
            </a:r>
            <a:endParaRPr lang="en-US" sz="3600" dirty="0">
              <a:solidFill>
                <a:srgbClr val="E86D1F"/>
              </a:solidFill>
              <a:latin typeface="Orly's Font 2" pitchFamily="66" charset="0"/>
            </a:endParaRPr>
          </a:p>
        </p:txBody>
      </p:sp>
      <p:sp>
        <p:nvSpPr>
          <p:cNvPr id="30" name="Rectangle 29"/>
          <p:cNvSpPr/>
          <p:nvPr/>
        </p:nvSpPr>
        <p:spPr>
          <a:xfrm>
            <a:off x="2743200" y="1485900"/>
            <a:ext cx="4191000" cy="762000"/>
          </a:xfrm>
          <a:prstGeom prst="rect">
            <a:avLst/>
          </a:prstGeom>
          <a:noFill/>
          <a:ln w="57150" cap="flat"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91"/>
                                        </p:tgtEl>
                                        <p:attrNameLst>
                                          <p:attrName>style.visibility</p:attrName>
                                        </p:attrNameLst>
                                      </p:cBhvr>
                                      <p:to>
                                        <p:strVal val="visible"/>
                                      </p:to>
                                    </p:set>
                                    <p:animEffect transition="in" filter="fade">
                                      <p:cBhvr>
                                        <p:cTn id="16" dur="500"/>
                                        <p:tgtEl>
                                          <p:spTgt spid="69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92"/>
                                        </p:tgtEl>
                                        <p:attrNameLst>
                                          <p:attrName>style.visibility</p:attrName>
                                        </p:attrNameLst>
                                      </p:cBhvr>
                                      <p:to>
                                        <p:strVal val="visible"/>
                                      </p:to>
                                    </p:set>
                                    <p:animEffect transition="in" filter="fade">
                                      <p:cBhvr>
                                        <p:cTn id="21" dur="500"/>
                                        <p:tgtEl>
                                          <p:spTgt spid="69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type="lt">
                                    <p:tmAbs val="80"/>
                                  </p:iterate>
                                  <p:childTnLst>
                                    <p:set>
                                      <p:cBhvr>
                                        <p:cTn id="25" dur="1" fill="hold">
                                          <p:stCondLst>
                                            <p:cond delay="0"/>
                                          </p:stCondLst>
                                        </p:cTn>
                                        <p:tgtEl>
                                          <p:spTgt spid="693">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05"/>
                                        </p:tgtEl>
                                        <p:attrNameLst>
                                          <p:attrName>style.visibility</p:attrName>
                                        </p:attrNameLst>
                                      </p:cBhvr>
                                      <p:to>
                                        <p:strVal val="visible"/>
                                      </p:to>
                                    </p:set>
                                    <p:animEffect transition="in" filter="fade">
                                      <p:cBhvr>
                                        <p:cTn id="30" dur="500"/>
                                        <p:tgtEl>
                                          <p:spTgt spid="705"/>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68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05"/>
                                        </p:tgtEl>
                                      </p:cBhvr>
                                    </p:animEffect>
                                    <p:set>
                                      <p:cBhvr>
                                        <p:cTn id="39" dur="1" fill="hold">
                                          <p:stCondLst>
                                            <p:cond delay="499"/>
                                          </p:stCondLst>
                                        </p:cTn>
                                        <p:tgtEl>
                                          <p:spTgt spid="705"/>
                                        </p:tgtEl>
                                        <p:attrNameLst>
                                          <p:attrName>style.visibility</p:attrName>
                                        </p:attrNameLst>
                                      </p:cBhvr>
                                      <p:to>
                                        <p:strVal val="hidden"/>
                                      </p:to>
                                    </p:set>
                                  </p:childTnLst>
                                </p:cTn>
                              </p:par>
                              <p:par>
                                <p:cTn id="40" presetID="10" presetClass="exit" presetSubtype="0" fill="hold" grpId="1" nodeType="withEffect">
                                  <p:stCondLst>
                                    <p:cond delay="0"/>
                                  </p:stCondLst>
                                  <p:iterate type="lt">
                                    <p:tmPct val="0"/>
                                  </p:iterate>
                                  <p:childTnLst>
                                    <p:animEffect transition="out" filter="fade">
                                      <p:cBhvr>
                                        <p:cTn id="41" dur="500"/>
                                        <p:tgtEl>
                                          <p:spTgt spid="693">
                                            <p:txEl>
                                              <p:pRg st="0" end="0"/>
                                            </p:txEl>
                                          </p:spTgt>
                                        </p:tgtEl>
                                      </p:cBhvr>
                                    </p:animEffect>
                                    <p:set>
                                      <p:cBhvr>
                                        <p:cTn id="42" dur="1" fill="hold">
                                          <p:stCondLst>
                                            <p:cond delay="499"/>
                                          </p:stCondLst>
                                        </p:cTn>
                                        <p:tgtEl>
                                          <p:spTgt spid="693">
                                            <p:txEl>
                                              <p:pRg st="0" end="0"/>
                                            </p:txEl>
                                          </p:spTgt>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692"/>
                                        </p:tgtEl>
                                      </p:cBhvr>
                                    </p:animEffect>
                                    <p:set>
                                      <p:cBhvr>
                                        <p:cTn id="45" dur="1" fill="hold">
                                          <p:stCondLst>
                                            <p:cond delay="499"/>
                                          </p:stCondLst>
                                        </p:cTn>
                                        <p:tgtEl>
                                          <p:spTgt spid="69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97"/>
                                        </p:tgtEl>
                                        <p:attrNameLst>
                                          <p:attrName>style.visibility</p:attrName>
                                        </p:attrNameLst>
                                      </p:cBhvr>
                                      <p:to>
                                        <p:strVal val="visible"/>
                                      </p:to>
                                    </p:set>
                                    <p:animEffect transition="in" filter="fade">
                                      <p:cBhvr>
                                        <p:cTn id="50" dur="500"/>
                                        <p:tgtEl>
                                          <p:spTgt spid="69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81"/>
                                        </p:tgtEl>
                                        <p:attrNameLst>
                                          <p:attrName>style.visibility</p:attrName>
                                        </p:attrNameLst>
                                      </p:cBhvr>
                                      <p:to>
                                        <p:strVal val="visible"/>
                                      </p:to>
                                    </p:set>
                                    <p:animEffect transition="in" filter="fade">
                                      <p:cBhvr>
                                        <p:cTn id="55" dur="500"/>
                                        <p:tgtEl>
                                          <p:spTgt spid="681"/>
                                        </p:tgtEl>
                                      </p:cBhvr>
                                    </p:animEffect>
                                  </p:childTnLst>
                                </p:cTn>
                              </p:par>
                              <p:par>
                                <p:cTn id="56" presetID="1" presetClass="entr" presetSubtype="0" fill="hold" grpId="0" nodeType="withEffect">
                                  <p:stCondLst>
                                    <p:cond delay="0"/>
                                  </p:stCondLst>
                                  <p:iterate type="lt">
                                    <p:tmAbs val="80"/>
                                  </p:iterate>
                                  <p:childTnLst>
                                    <p:set>
                                      <p:cBhvr>
                                        <p:cTn id="57" dur="1" fill="hold">
                                          <p:stCondLst>
                                            <p:cond delay="0"/>
                                          </p:stCondLst>
                                        </p:cTn>
                                        <p:tgtEl>
                                          <p:spTgt spid="688">
                                            <p:txEl>
                                              <p:pRg st="0" end="0"/>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0" presetClass="path" presetSubtype="0" accel="50000" decel="50000" fill="hold" nodeType="clickEffect">
                                  <p:stCondLst>
                                    <p:cond delay="0"/>
                                  </p:stCondLst>
                                  <p:childTnLst>
                                    <p:animMotion origin="layout" path="M 3.33333E-6 2.22222E-6 C 0.02604 -0.04389 0.05226 -0.0875 0.07778 -0.11333 C 0.1033 -0.13916 0.12708 -0.14972 0.15278 -0.15555 C 0.17847 -0.16139 0.20781 -0.15889 0.23195 -0.14889 C 0.25608 -0.13889 0.28038 -0.11694 0.29722 -0.09555 C 0.31406 -0.07416 0.32726 -0.03472 0.33333 -0.02 " pathEditMode="relative" ptsTypes="aaaaaA">
                                      <p:cBhvr>
                                        <p:cTn id="61" dur="500" fill="hold"/>
                                        <p:tgtEl>
                                          <p:spTgt spid="691"/>
                                        </p:tgtEl>
                                        <p:attrNameLst>
                                          <p:attrName>ppt_x</p:attrName>
                                          <p:attrName>ppt_y</p:attrName>
                                        </p:attrNameLst>
                                      </p:cBhvr>
                                    </p:animMotion>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99"/>
                                        </p:tgtEl>
                                        <p:attrNameLst>
                                          <p:attrName>style.visibility</p:attrName>
                                        </p:attrNameLst>
                                      </p:cBhvr>
                                      <p:to>
                                        <p:strVal val="visible"/>
                                      </p:to>
                                    </p:set>
                                    <p:animEffect transition="in" filter="fade">
                                      <p:cBhvr>
                                        <p:cTn id="66" dur="500"/>
                                        <p:tgtEl>
                                          <p:spTgt spid="699"/>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iterate type="lt">
                                    <p:tmAbs val="80"/>
                                  </p:iterate>
                                  <p:childTnLst>
                                    <p:set>
                                      <p:cBhvr>
                                        <p:cTn id="70" dur="1" fill="hold">
                                          <p:stCondLst>
                                            <p:cond delay="0"/>
                                          </p:stCondLst>
                                        </p:cTn>
                                        <p:tgtEl>
                                          <p:spTgt spid="700">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iterate type="lt">
                                    <p:tmAbs val="80"/>
                                  </p:iterate>
                                  <p:childTnLst>
                                    <p:set>
                                      <p:cBhvr>
                                        <p:cTn id="74" dur="1" fill="hold">
                                          <p:stCondLst>
                                            <p:cond delay="0"/>
                                          </p:stCondLst>
                                        </p:cTn>
                                        <p:tgtEl>
                                          <p:spTgt spid="700">
                                            <p:txEl>
                                              <p:pRg st="1" end="1"/>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iterate type="lt">
                                    <p:tmAbs val="80"/>
                                  </p:iterate>
                                  <p:childTnLst>
                                    <p:set>
                                      <p:cBhvr>
                                        <p:cTn id="78" dur="1" fill="hold">
                                          <p:stCondLst>
                                            <p:cond delay="0"/>
                                          </p:stCondLst>
                                        </p:cTn>
                                        <p:tgtEl>
                                          <p:spTgt spid="700">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iterate type="lt">
                                    <p:tmAbs val="80"/>
                                  </p:iterate>
                                  <p:childTnLst>
                                    <p:set>
                                      <p:cBhvr>
                                        <p:cTn id="82" dur="1" fill="hold">
                                          <p:stCondLst>
                                            <p:cond delay="0"/>
                                          </p:stCondLst>
                                        </p:cTn>
                                        <p:tgtEl>
                                          <p:spTgt spid="698">
                                            <p:txEl>
                                              <p:pRg st="0" end="0"/>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697"/>
                                        </p:tgtEl>
                                      </p:cBhvr>
                                    </p:animEffect>
                                    <p:set>
                                      <p:cBhvr>
                                        <p:cTn id="87" dur="1" fill="hold">
                                          <p:stCondLst>
                                            <p:cond delay="499"/>
                                          </p:stCondLst>
                                        </p:cTn>
                                        <p:tgtEl>
                                          <p:spTgt spid="697"/>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699"/>
                                        </p:tgtEl>
                                      </p:cBhvr>
                                    </p:animEffect>
                                    <p:set>
                                      <p:cBhvr>
                                        <p:cTn id="90" dur="1" fill="hold">
                                          <p:stCondLst>
                                            <p:cond delay="499"/>
                                          </p:stCondLst>
                                        </p:cTn>
                                        <p:tgtEl>
                                          <p:spTgt spid="699"/>
                                        </p:tgtEl>
                                        <p:attrNameLst>
                                          <p:attrName>style.visibility</p:attrName>
                                        </p:attrNameLst>
                                      </p:cBhvr>
                                      <p:to>
                                        <p:strVal val="hidden"/>
                                      </p:to>
                                    </p:set>
                                  </p:childTnLst>
                                </p:cTn>
                              </p:par>
                              <p:par>
                                <p:cTn id="91" presetID="10" presetClass="exit" presetSubtype="0" fill="hold" grpId="1" nodeType="withEffect">
                                  <p:stCondLst>
                                    <p:cond delay="0"/>
                                  </p:stCondLst>
                                  <p:iterate type="lt">
                                    <p:tmPct val="0"/>
                                  </p:iterate>
                                  <p:childTnLst>
                                    <p:animEffect transition="out" filter="fade">
                                      <p:cBhvr>
                                        <p:cTn id="92" dur="500"/>
                                        <p:tgtEl>
                                          <p:spTgt spid="700">
                                            <p:txEl>
                                              <p:pRg st="0" end="0"/>
                                            </p:txEl>
                                          </p:spTgt>
                                        </p:tgtEl>
                                      </p:cBhvr>
                                    </p:animEffect>
                                    <p:set>
                                      <p:cBhvr>
                                        <p:cTn id="93" dur="1" fill="hold">
                                          <p:stCondLst>
                                            <p:cond delay="499"/>
                                          </p:stCondLst>
                                        </p:cTn>
                                        <p:tgtEl>
                                          <p:spTgt spid="700">
                                            <p:txEl>
                                              <p:pRg st="0" end="0"/>
                                            </p:txEl>
                                          </p:spTgt>
                                        </p:tgtEl>
                                        <p:attrNameLst>
                                          <p:attrName>style.visibility</p:attrName>
                                        </p:attrNameLst>
                                      </p:cBhvr>
                                      <p:to>
                                        <p:strVal val="hidden"/>
                                      </p:to>
                                    </p:set>
                                  </p:childTnLst>
                                </p:cTn>
                              </p:par>
                              <p:par>
                                <p:cTn id="94" presetID="10" presetClass="exit" presetSubtype="0" fill="hold" grpId="1" nodeType="withEffect">
                                  <p:stCondLst>
                                    <p:cond delay="0"/>
                                  </p:stCondLst>
                                  <p:iterate type="lt">
                                    <p:tmPct val="0"/>
                                  </p:iterate>
                                  <p:childTnLst>
                                    <p:animEffect transition="out" filter="fade">
                                      <p:cBhvr>
                                        <p:cTn id="95" dur="500"/>
                                        <p:tgtEl>
                                          <p:spTgt spid="700">
                                            <p:txEl>
                                              <p:pRg st="1" end="1"/>
                                            </p:txEl>
                                          </p:spTgt>
                                        </p:tgtEl>
                                      </p:cBhvr>
                                    </p:animEffect>
                                    <p:set>
                                      <p:cBhvr>
                                        <p:cTn id="96" dur="1" fill="hold">
                                          <p:stCondLst>
                                            <p:cond delay="499"/>
                                          </p:stCondLst>
                                        </p:cTn>
                                        <p:tgtEl>
                                          <p:spTgt spid="700">
                                            <p:txEl>
                                              <p:pRg st="1" end="1"/>
                                            </p:txEl>
                                          </p:spTgt>
                                        </p:tgtEl>
                                        <p:attrNameLst>
                                          <p:attrName>style.visibility</p:attrName>
                                        </p:attrNameLst>
                                      </p:cBhvr>
                                      <p:to>
                                        <p:strVal val="hidden"/>
                                      </p:to>
                                    </p:set>
                                  </p:childTnLst>
                                </p:cTn>
                              </p:par>
                              <p:par>
                                <p:cTn id="97" presetID="10" presetClass="exit" presetSubtype="0" fill="hold" grpId="1" nodeType="withEffect">
                                  <p:stCondLst>
                                    <p:cond delay="0"/>
                                  </p:stCondLst>
                                  <p:iterate type="lt">
                                    <p:tmPct val="0"/>
                                  </p:iterate>
                                  <p:childTnLst>
                                    <p:animEffect transition="out" filter="fade">
                                      <p:cBhvr>
                                        <p:cTn id="98" dur="500"/>
                                        <p:tgtEl>
                                          <p:spTgt spid="700">
                                            <p:txEl>
                                              <p:pRg st="2" end="2"/>
                                            </p:txEl>
                                          </p:spTgt>
                                        </p:tgtEl>
                                      </p:cBhvr>
                                    </p:animEffect>
                                    <p:set>
                                      <p:cBhvr>
                                        <p:cTn id="99" dur="1" fill="hold">
                                          <p:stCondLst>
                                            <p:cond delay="499"/>
                                          </p:stCondLst>
                                        </p:cTn>
                                        <p:tgtEl>
                                          <p:spTgt spid="700">
                                            <p:txEl>
                                              <p:pRg st="2" end="2"/>
                                            </p:txEl>
                                          </p:spTgt>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701"/>
                                        </p:tgtEl>
                                        <p:attrNameLst>
                                          <p:attrName>style.visibility</p:attrName>
                                        </p:attrNameLst>
                                      </p:cBhvr>
                                      <p:to>
                                        <p:strVal val="visible"/>
                                      </p:to>
                                    </p:set>
                                    <p:animEffect transition="in" filter="fade">
                                      <p:cBhvr>
                                        <p:cTn id="104" dur="500"/>
                                        <p:tgtEl>
                                          <p:spTgt spid="701"/>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680"/>
                                        </p:tgtEl>
                                        <p:attrNameLst>
                                          <p:attrName>style.visibility</p:attrName>
                                        </p:attrNameLst>
                                      </p:cBhvr>
                                      <p:to>
                                        <p:strVal val="visible"/>
                                      </p:to>
                                    </p:set>
                                    <p:animEffect transition="in" filter="fade">
                                      <p:cBhvr>
                                        <p:cTn id="109" dur="500"/>
                                        <p:tgtEl>
                                          <p:spTgt spid="680"/>
                                        </p:tgtEl>
                                      </p:cBhvr>
                                    </p:animEffect>
                                  </p:childTnLst>
                                </p:cTn>
                              </p:par>
                              <p:par>
                                <p:cTn id="110" presetID="1" presetClass="entr" presetSubtype="0" fill="hold" grpId="0" nodeType="withEffect">
                                  <p:stCondLst>
                                    <p:cond delay="0"/>
                                  </p:stCondLst>
                                  <p:iterate type="lt">
                                    <p:tmAbs val="80"/>
                                  </p:iterate>
                                  <p:childTnLst>
                                    <p:set>
                                      <p:cBhvr>
                                        <p:cTn id="111" dur="1" fill="hold">
                                          <p:stCondLst>
                                            <p:cond delay="0"/>
                                          </p:stCondLst>
                                        </p:cTn>
                                        <p:tgtEl>
                                          <p:spTgt spid="689">
                                            <p:txEl>
                                              <p:pRg st="0" end="0"/>
                                            </p:txEl>
                                          </p:spTgt>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0" presetClass="path" presetSubtype="0" accel="50000" decel="50000" fill="hold" nodeType="clickEffect">
                                  <p:stCondLst>
                                    <p:cond delay="0"/>
                                  </p:stCondLst>
                                  <p:childTnLst>
                                    <p:animMotion origin="layout" path="M 0.33334 -0.02 C 0.34393 -0.04611 0.35469 -0.07222 0.36945 -0.09111 C 0.38421 -0.11 0.40348 -0.12638 0.42223 -0.13333 C 0.44098 -0.14027 0.46476 -0.13888 0.48195 -0.13333 C 0.49914 -0.12777 0.51303 -0.11333 0.52501 -0.1 C 0.53698 -0.08666 0.54723 -0.06805 0.55417 -0.05333 C 0.56112 -0.03861 0.56389 -0.025 0.56667 -0.01111 " pathEditMode="relative" ptsTypes="aaaaaaA">
                                      <p:cBhvr>
                                        <p:cTn id="115" dur="500" fill="hold"/>
                                        <p:tgtEl>
                                          <p:spTgt spid="691"/>
                                        </p:tgtEl>
                                        <p:attrNameLst>
                                          <p:attrName>ppt_x</p:attrName>
                                          <p:attrName>ppt_y</p:attrName>
                                        </p:attrNameLst>
                                      </p:cBhvr>
                                    </p:animMotion>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702"/>
                                        </p:tgtEl>
                                        <p:attrNameLst>
                                          <p:attrName>style.visibility</p:attrName>
                                        </p:attrNameLst>
                                      </p:cBhvr>
                                      <p:to>
                                        <p:strVal val="visible"/>
                                      </p:to>
                                    </p:set>
                                    <p:animEffect transition="in" filter="fade">
                                      <p:cBhvr>
                                        <p:cTn id="120" dur="500"/>
                                        <p:tgtEl>
                                          <p:spTgt spid="702"/>
                                        </p:tgtEl>
                                      </p:cBhvr>
                                    </p:animEffec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iterate type="lt">
                                    <p:tmAbs val="80"/>
                                  </p:iterate>
                                  <p:childTnLst>
                                    <p:set>
                                      <p:cBhvr>
                                        <p:cTn id="124" dur="1" fill="hold">
                                          <p:stCondLst>
                                            <p:cond delay="0"/>
                                          </p:stCondLst>
                                        </p:cTn>
                                        <p:tgtEl>
                                          <p:spTgt spid="703">
                                            <p:txEl>
                                              <p:pRg st="0" end="0"/>
                                            </p:txEl>
                                          </p:spTgt>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iterate type="lt">
                                    <p:tmAbs val="80"/>
                                  </p:iterate>
                                  <p:childTnLst>
                                    <p:set>
                                      <p:cBhvr>
                                        <p:cTn id="128" dur="1" fill="hold">
                                          <p:stCondLst>
                                            <p:cond delay="0"/>
                                          </p:stCondLst>
                                        </p:cTn>
                                        <p:tgtEl>
                                          <p:spTgt spid="703">
                                            <p:txEl>
                                              <p:pRg st="1" end="1"/>
                                            </p:txEl>
                                          </p:spTgt>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iterate type="lt">
                                    <p:tmAbs val="80"/>
                                  </p:iterate>
                                  <p:childTnLst>
                                    <p:set>
                                      <p:cBhvr>
                                        <p:cTn id="132" dur="1" fill="hold">
                                          <p:stCondLst>
                                            <p:cond delay="0"/>
                                          </p:stCondLst>
                                        </p:cTn>
                                        <p:tgtEl>
                                          <p:spTgt spid="703">
                                            <p:txEl>
                                              <p:pRg st="2" end="2"/>
                                            </p:txEl>
                                          </p:spTgt>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iterate type="lt">
                                    <p:tmAbs val="80"/>
                                  </p:iterate>
                                  <p:childTnLst>
                                    <p:set>
                                      <p:cBhvr>
                                        <p:cTn id="136" dur="1" fill="hold">
                                          <p:stCondLst>
                                            <p:cond delay="0"/>
                                          </p:stCondLst>
                                        </p:cTn>
                                        <p:tgtEl>
                                          <p:spTgt spid="704">
                                            <p:txEl>
                                              <p:pRg st="0" end="0"/>
                                            </p:txEl>
                                          </p:spTgt>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nodeType="clickEffect">
                                  <p:stCondLst>
                                    <p:cond delay="0"/>
                                  </p:stCondLst>
                                  <p:childTnLst>
                                    <p:animEffect transition="out" filter="fade">
                                      <p:cBhvr>
                                        <p:cTn id="140" dur="500"/>
                                        <p:tgtEl>
                                          <p:spTgt spid="701"/>
                                        </p:tgtEl>
                                      </p:cBhvr>
                                    </p:animEffect>
                                    <p:set>
                                      <p:cBhvr>
                                        <p:cTn id="141" dur="1" fill="hold">
                                          <p:stCondLst>
                                            <p:cond delay="499"/>
                                          </p:stCondLst>
                                        </p:cTn>
                                        <p:tgtEl>
                                          <p:spTgt spid="701"/>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702"/>
                                        </p:tgtEl>
                                      </p:cBhvr>
                                    </p:animEffect>
                                    <p:set>
                                      <p:cBhvr>
                                        <p:cTn id="144" dur="1" fill="hold">
                                          <p:stCondLst>
                                            <p:cond delay="499"/>
                                          </p:stCondLst>
                                        </p:cTn>
                                        <p:tgtEl>
                                          <p:spTgt spid="702"/>
                                        </p:tgtEl>
                                        <p:attrNameLst>
                                          <p:attrName>style.visibility</p:attrName>
                                        </p:attrNameLst>
                                      </p:cBhvr>
                                      <p:to>
                                        <p:strVal val="hidden"/>
                                      </p:to>
                                    </p:set>
                                  </p:childTnLst>
                                </p:cTn>
                              </p:par>
                              <p:par>
                                <p:cTn id="145" presetID="10" presetClass="exit" presetSubtype="0" fill="hold" grpId="1" nodeType="withEffect">
                                  <p:stCondLst>
                                    <p:cond delay="0"/>
                                  </p:stCondLst>
                                  <p:iterate type="lt">
                                    <p:tmPct val="0"/>
                                  </p:iterate>
                                  <p:childTnLst>
                                    <p:animEffect transition="out" filter="fade">
                                      <p:cBhvr>
                                        <p:cTn id="146" dur="500"/>
                                        <p:tgtEl>
                                          <p:spTgt spid="703">
                                            <p:txEl>
                                              <p:pRg st="0" end="0"/>
                                            </p:txEl>
                                          </p:spTgt>
                                        </p:tgtEl>
                                      </p:cBhvr>
                                    </p:animEffect>
                                    <p:set>
                                      <p:cBhvr>
                                        <p:cTn id="147" dur="1" fill="hold">
                                          <p:stCondLst>
                                            <p:cond delay="499"/>
                                          </p:stCondLst>
                                        </p:cTn>
                                        <p:tgtEl>
                                          <p:spTgt spid="703">
                                            <p:txEl>
                                              <p:pRg st="0" end="0"/>
                                            </p:txEl>
                                          </p:spTgt>
                                        </p:tgtEl>
                                        <p:attrNameLst>
                                          <p:attrName>style.visibility</p:attrName>
                                        </p:attrNameLst>
                                      </p:cBhvr>
                                      <p:to>
                                        <p:strVal val="hidden"/>
                                      </p:to>
                                    </p:set>
                                  </p:childTnLst>
                                </p:cTn>
                              </p:par>
                              <p:par>
                                <p:cTn id="148" presetID="10" presetClass="exit" presetSubtype="0" fill="hold" grpId="1" nodeType="withEffect">
                                  <p:stCondLst>
                                    <p:cond delay="0"/>
                                  </p:stCondLst>
                                  <p:iterate type="lt">
                                    <p:tmPct val="0"/>
                                  </p:iterate>
                                  <p:childTnLst>
                                    <p:animEffect transition="out" filter="fade">
                                      <p:cBhvr>
                                        <p:cTn id="149" dur="500"/>
                                        <p:tgtEl>
                                          <p:spTgt spid="703">
                                            <p:txEl>
                                              <p:pRg st="1" end="1"/>
                                            </p:txEl>
                                          </p:spTgt>
                                        </p:tgtEl>
                                      </p:cBhvr>
                                    </p:animEffect>
                                    <p:set>
                                      <p:cBhvr>
                                        <p:cTn id="150" dur="1" fill="hold">
                                          <p:stCondLst>
                                            <p:cond delay="499"/>
                                          </p:stCondLst>
                                        </p:cTn>
                                        <p:tgtEl>
                                          <p:spTgt spid="703">
                                            <p:txEl>
                                              <p:pRg st="1" end="1"/>
                                            </p:txEl>
                                          </p:spTgt>
                                        </p:tgtEl>
                                        <p:attrNameLst>
                                          <p:attrName>style.visibility</p:attrName>
                                        </p:attrNameLst>
                                      </p:cBhvr>
                                      <p:to>
                                        <p:strVal val="hidden"/>
                                      </p:to>
                                    </p:set>
                                  </p:childTnLst>
                                </p:cTn>
                              </p:par>
                              <p:par>
                                <p:cTn id="151" presetID="10" presetClass="exit" presetSubtype="0" fill="hold" grpId="1" nodeType="withEffect">
                                  <p:stCondLst>
                                    <p:cond delay="0"/>
                                  </p:stCondLst>
                                  <p:iterate type="lt">
                                    <p:tmPct val="0"/>
                                  </p:iterate>
                                  <p:childTnLst>
                                    <p:animEffect transition="out" filter="fade">
                                      <p:cBhvr>
                                        <p:cTn id="152" dur="500"/>
                                        <p:tgtEl>
                                          <p:spTgt spid="703">
                                            <p:txEl>
                                              <p:pRg st="2" end="2"/>
                                            </p:txEl>
                                          </p:spTgt>
                                        </p:tgtEl>
                                      </p:cBhvr>
                                    </p:animEffect>
                                    <p:set>
                                      <p:cBhvr>
                                        <p:cTn id="153" dur="1" fill="hold">
                                          <p:stCondLst>
                                            <p:cond delay="499"/>
                                          </p:stCondLst>
                                        </p:cTn>
                                        <p:tgtEl>
                                          <p:spTgt spid="703">
                                            <p:txEl>
                                              <p:pRg st="2" end="2"/>
                                            </p:txEl>
                                          </p:spTgt>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nodeType="clickEffect">
                                  <p:stCondLst>
                                    <p:cond delay="0"/>
                                  </p:stCondLst>
                                  <p:childTnLst>
                                    <p:set>
                                      <p:cBhvr>
                                        <p:cTn id="157" dur="1" fill="hold">
                                          <p:stCondLst>
                                            <p:cond delay="0"/>
                                          </p:stCondLst>
                                        </p:cTn>
                                        <p:tgtEl>
                                          <p:spTgt spid="706"/>
                                        </p:tgtEl>
                                        <p:attrNameLst>
                                          <p:attrName>style.visibility</p:attrName>
                                        </p:attrNameLst>
                                      </p:cBhvr>
                                      <p:to>
                                        <p:strVal val="visible"/>
                                      </p:to>
                                    </p:set>
                                    <p:animEffect transition="in" filter="fade">
                                      <p:cBhvr>
                                        <p:cTn id="158" dur="500"/>
                                        <p:tgtEl>
                                          <p:spTgt spid="706"/>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nodeType="clickEffect">
                                  <p:stCondLst>
                                    <p:cond delay="0"/>
                                  </p:stCondLst>
                                  <p:childTnLst>
                                    <p:set>
                                      <p:cBhvr>
                                        <p:cTn id="162" dur="1" fill="hold">
                                          <p:stCondLst>
                                            <p:cond delay="0"/>
                                          </p:stCondLst>
                                        </p:cTn>
                                        <p:tgtEl>
                                          <p:spTgt spid="679"/>
                                        </p:tgtEl>
                                        <p:attrNameLst>
                                          <p:attrName>style.visibility</p:attrName>
                                        </p:attrNameLst>
                                      </p:cBhvr>
                                      <p:to>
                                        <p:strVal val="visible"/>
                                      </p:to>
                                    </p:set>
                                    <p:animEffect transition="in" filter="fade">
                                      <p:cBhvr>
                                        <p:cTn id="163" dur="500"/>
                                        <p:tgtEl>
                                          <p:spTgt spid="679"/>
                                        </p:tgtEl>
                                      </p:cBhvr>
                                    </p:animEffect>
                                  </p:childTnLst>
                                </p:cTn>
                              </p:par>
                              <p:par>
                                <p:cTn id="164" presetID="1" presetClass="entr" presetSubtype="0" fill="hold" grpId="0" nodeType="withEffect">
                                  <p:stCondLst>
                                    <p:cond delay="0"/>
                                  </p:stCondLst>
                                  <p:iterate type="lt">
                                    <p:tmAbs val="80"/>
                                  </p:iterate>
                                  <p:childTnLst>
                                    <p:set>
                                      <p:cBhvr>
                                        <p:cTn id="165" dur="1" fill="hold">
                                          <p:stCondLst>
                                            <p:cond delay="0"/>
                                          </p:stCondLst>
                                        </p:cTn>
                                        <p:tgtEl>
                                          <p:spTgt spid="690">
                                            <p:txEl>
                                              <p:pRg st="0" end="0"/>
                                            </p:txEl>
                                          </p:spTgt>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0" presetClass="path" presetSubtype="0" accel="50000" decel="50000" fill="hold" nodeType="clickEffect">
                                  <p:stCondLst>
                                    <p:cond delay="0"/>
                                  </p:stCondLst>
                                  <p:childTnLst>
                                    <p:animMotion origin="layout" path="M 0.56667 -0.01111 C 0.56719 -0.03111 0.56789 -0.05083 0.57223 -0.06889 C 0.57657 -0.08694 0.58421 -0.10861 0.59306 -0.12 C 0.60192 -0.13139 0.61511 -0.13555 0.62501 -0.13778 C 0.6349 -0.14 0.64376 -0.13639 0.65278 -0.13333 C 0.66181 -0.13028 0.67153 -0.1275 0.67917 -0.12 C 0.68681 -0.1125 0.69358 -0.1 0.69862 -0.08889 C 0.70365 -0.07778 0.70626 -0.06639 0.70973 -0.05333 C 0.7132 -0.04028 0.71737 -0.02139 0.71945 -0.01111 C 0.72153 -0.00083 0.72188 0.00389 0.72223 0.00889 " pathEditMode="relative" ptsTypes="aaaaaaaaaA">
                                      <p:cBhvr>
                                        <p:cTn id="169" dur="500" fill="hold"/>
                                        <p:tgtEl>
                                          <p:spTgt spid="691"/>
                                        </p:tgtEl>
                                        <p:attrNameLst>
                                          <p:attrName>ppt_x</p:attrName>
                                          <p:attrName>ppt_y</p:attrName>
                                        </p:attrNameLst>
                                      </p:cBhvr>
                                    </p:animMotion>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707"/>
                                        </p:tgtEl>
                                        <p:attrNameLst>
                                          <p:attrName>style.visibility</p:attrName>
                                        </p:attrNameLst>
                                      </p:cBhvr>
                                      <p:to>
                                        <p:strVal val="visible"/>
                                      </p:to>
                                    </p:set>
                                    <p:animEffect transition="in" filter="fade">
                                      <p:cBhvr>
                                        <p:cTn id="174" dur="500"/>
                                        <p:tgtEl>
                                          <p:spTgt spid="707"/>
                                        </p:tgtEl>
                                      </p:cBhvr>
                                    </p:animEffec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iterate type="lt">
                                    <p:tmAbs val="80"/>
                                  </p:iterate>
                                  <p:childTnLst>
                                    <p:set>
                                      <p:cBhvr>
                                        <p:cTn id="178" dur="1" fill="hold">
                                          <p:stCondLst>
                                            <p:cond delay="0"/>
                                          </p:stCondLst>
                                        </p:cTn>
                                        <p:tgtEl>
                                          <p:spTgt spid="708">
                                            <p:txEl>
                                              <p:pRg st="0" end="0"/>
                                            </p:txEl>
                                          </p:spTgt>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iterate type="lt">
                                    <p:tmAbs val="80"/>
                                  </p:iterate>
                                  <p:childTnLst>
                                    <p:set>
                                      <p:cBhvr>
                                        <p:cTn id="182" dur="1" fill="hold">
                                          <p:stCondLst>
                                            <p:cond delay="0"/>
                                          </p:stCondLst>
                                        </p:cTn>
                                        <p:tgtEl>
                                          <p:spTgt spid="708">
                                            <p:txEl>
                                              <p:pRg st="1" end="1"/>
                                            </p:txEl>
                                          </p:spTgt>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80"/>
                                  </p:iterate>
                                  <p:childTnLst>
                                    <p:set>
                                      <p:cBhvr>
                                        <p:cTn id="186" dur="1" fill="hold">
                                          <p:stCondLst>
                                            <p:cond delay="0"/>
                                          </p:stCondLst>
                                        </p:cTn>
                                        <p:tgtEl>
                                          <p:spTgt spid="708">
                                            <p:txEl>
                                              <p:pRg st="2" end="2"/>
                                            </p:txEl>
                                          </p:spTgt>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iterate type="lt">
                                    <p:tmAbs val="80"/>
                                  </p:iterate>
                                  <p:childTnLst>
                                    <p:set>
                                      <p:cBhvr>
                                        <p:cTn id="190" dur="1" fill="hold">
                                          <p:stCondLst>
                                            <p:cond delay="0"/>
                                          </p:stCondLst>
                                        </p:cTn>
                                        <p:tgtEl>
                                          <p:spTgt spid="687">
                                            <p:txEl>
                                              <p:pRg st="0" end="0"/>
                                            </p:txEl>
                                          </p:spTgt>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0" presetClass="exit" presetSubtype="0" fill="hold" nodeType="clickEffect">
                                  <p:stCondLst>
                                    <p:cond delay="0"/>
                                  </p:stCondLst>
                                  <p:childTnLst>
                                    <p:animEffect transition="out" filter="fade">
                                      <p:cBhvr>
                                        <p:cTn id="194" dur="500"/>
                                        <p:tgtEl>
                                          <p:spTgt spid="706"/>
                                        </p:tgtEl>
                                      </p:cBhvr>
                                    </p:animEffect>
                                    <p:set>
                                      <p:cBhvr>
                                        <p:cTn id="195" dur="1" fill="hold">
                                          <p:stCondLst>
                                            <p:cond delay="499"/>
                                          </p:stCondLst>
                                        </p:cTn>
                                        <p:tgtEl>
                                          <p:spTgt spid="706"/>
                                        </p:tgtEl>
                                        <p:attrNameLst>
                                          <p:attrName>style.visibility</p:attrName>
                                        </p:attrNameLst>
                                      </p:cBhvr>
                                      <p:to>
                                        <p:strVal val="hidden"/>
                                      </p:to>
                                    </p:set>
                                  </p:childTnLst>
                                </p:cTn>
                              </p:par>
                              <p:par>
                                <p:cTn id="196" presetID="10" presetClass="exit" presetSubtype="0" fill="hold" grpId="1" nodeType="withEffect">
                                  <p:stCondLst>
                                    <p:cond delay="0"/>
                                  </p:stCondLst>
                                  <p:childTnLst>
                                    <p:animEffect transition="out" filter="fade">
                                      <p:cBhvr>
                                        <p:cTn id="197" dur="500"/>
                                        <p:tgtEl>
                                          <p:spTgt spid="707"/>
                                        </p:tgtEl>
                                      </p:cBhvr>
                                    </p:animEffect>
                                    <p:set>
                                      <p:cBhvr>
                                        <p:cTn id="198" dur="1" fill="hold">
                                          <p:stCondLst>
                                            <p:cond delay="499"/>
                                          </p:stCondLst>
                                        </p:cTn>
                                        <p:tgtEl>
                                          <p:spTgt spid="707"/>
                                        </p:tgtEl>
                                        <p:attrNameLst>
                                          <p:attrName>style.visibility</p:attrName>
                                        </p:attrNameLst>
                                      </p:cBhvr>
                                      <p:to>
                                        <p:strVal val="hidden"/>
                                      </p:to>
                                    </p:set>
                                  </p:childTnLst>
                                </p:cTn>
                              </p:par>
                              <p:par>
                                <p:cTn id="199" presetID="10" presetClass="exit" presetSubtype="0" fill="hold" grpId="1" nodeType="withEffect">
                                  <p:stCondLst>
                                    <p:cond delay="0"/>
                                  </p:stCondLst>
                                  <p:iterate type="lt">
                                    <p:tmPct val="0"/>
                                  </p:iterate>
                                  <p:childTnLst>
                                    <p:animEffect transition="out" filter="fade">
                                      <p:cBhvr>
                                        <p:cTn id="200" dur="500"/>
                                        <p:tgtEl>
                                          <p:spTgt spid="708">
                                            <p:txEl>
                                              <p:pRg st="0" end="0"/>
                                            </p:txEl>
                                          </p:spTgt>
                                        </p:tgtEl>
                                      </p:cBhvr>
                                    </p:animEffect>
                                    <p:set>
                                      <p:cBhvr>
                                        <p:cTn id="201" dur="1" fill="hold">
                                          <p:stCondLst>
                                            <p:cond delay="499"/>
                                          </p:stCondLst>
                                        </p:cTn>
                                        <p:tgtEl>
                                          <p:spTgt spid="708">
                                            <p:txEl>
                                              <p:pRg st="0" end="0"/>
                                            </p:txEl>
                                          </p:spTgt>
                                        </p:tgtEl>
                                        <p:attrNameLst>
                                          <p:attrName>style.visibility</p:attrName>
                                        </p:attrNameLst>
                                      </p:cBhvr>
                                      <p:to>
                                        <p:strVal val="hidden"/>
                                      </p:to>
                                    </p:set>
                                  </p:childTnLst>
                                </p:cTn>
                              </p:par>
                              <p:par>
                                <p:cTn id="202" presetID="10" presetClass="exit" presetSubtype="0" fill="hold" grpId="1" nodeType="withEffect">
                                  <p:stCondLst>
                                    <p:cond delay="0"/>
                                  </p:stCondLst>
                                  <p:iterate type="lt">
                                    <p:tmPct val="0"/>
                                  </p:iterate>
                                  <p:childTnLst>
                                    <p:animEffect transition="out" filter="fade">
                                      <p:cBhvr>
                                        <p:cTn id="203" dur="500"/>
                                        <p:tgtEl>
                                          <p:spTgt spid="708">
                                            <p:txEl>
                                              <p:pRg st="1" end="1"/>
                                            </p:txEl>
                                          </p:spTgt>
                                        </p:tgtEl>
                                      </p:cBhvr>
                                    </p:animEffect>
                                    <p:set>
                                      <p:cBhvr>
                                        <p:cTn id="204" dur="1" fill="hold">
                                          <p:stCondLst>
                                            <p:cond delay="499"/>
                                          </p:stCondLst>
                                        </p:cTn>
                                        <p:tgtEl>
                                          <p:spTgt spid="708">
                                            <p:txEl>
                                              <p:pRg st="1" end="1"/>
                                            </p:txEl>
                                          </p:spTgt>
                                        </p:tgtEl>
                                        <p:attrNameLst>
                                          <p:attrName>style.visibility</p:attrName>
                                        </p:attrNameLst>
                                      </p:cBhvr>
                                      <p:to>
                                        <p:strVal val="hidden"/>
                                      </p:to>
                                    </p:set>
                                  </p:childTnLst>
                                </p:cTn>
                              </p:par>
                              <p:par>
                                <p:cTn id="205" presetID="10" presetClass="exit" presetSubtype="0" fill="hold" grpId="1" nodeType="withEffect">
                                  <p:stCondLst>
                                    <p:cond delay="0"/>
                                  </p:stCondLst>
                                  <p:iterate type="lt">
                                    <p:tmPct val="0"/>
                                  </p:iterate>
                                  <p:childTnLst>
                                    <p:animEffect transition="out" filter="fade">
                                      <p:cBhvr>
                                        <p:cTn id="206" dur="500"/>
                                        <p:tgtEl>
                                          <p:spTgt spid="708">
                                            <p:txEl>
                                              <p:pRg st="2" end="2"/>
                                            </p:txEl>
                                          </p:spTgt>
                                        </p:tgtEl>
                                      </p:cBhvr>
                                    </p:animEffect>
                                    <p:set>
                                      <p:cBhvr>
                                        <p:cTn id="207" dur="1" fill="hold">
                                          <p:stCondLst>
                                            <p:cond delay="499"/>
                                          </p:stCondLst>
                                        </p:cTn>
                                        <p:tgtEl>
                                          <p:spTgt spid="708">
                                            <p:txEl>
                                              <p:pRg st="2" end="2"/>
                                            </p:txEl>
                                          </p:spTgt>
                                        </p:tgtEl>
                                        <p:attrNameLst>
                                          <p:attrName>style.visibility</p:attrName>
                                        </p:attrNameLst>
                                      </p:cBhvr>
                                      <p:to>
                                        <p:strVal val="hidden"/>
                                      </p:to>
                                    </p:se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grpId="0" nodeType="clickEffect">
                                  <p:stCondLst>
                                    <p:cond delay="0"/>
                                  </p:stCondLst>
                                  <p:childTnLst>
                                    <p:set>
                                      <p:cBhvr>
                                        <p:cTn id="211" dur="1" fill="hold">
                                          <p:stCondLst>
                                            <p:cond delay="0"/>
                                          </p:stCondLst>
                                        </p:cTn>
                                        <p:tgtEl>
                                          <p:spTgt spid="30"/>
                                        </p:tgtEl>
                                        <p:attrNameLst>
                                          <p:attrName>style.visibility</p:attrName>
                                        </p:attrNameLst>
                                      </p:cBhvr>
                                      <p:to>
                                        <p:strVal val="visible"/>
                                      </p:to>
                                    </p:set>
                                    <p:animEffect transition="in" filter="fade">
                                      <p:cBhvr>
                                        <p:cTn id="212" dur="500"/>
                                        <p:tgtEl>
                                          <p:spTgt spid="30"/>
                                        </p:tgtEl>
                                      </p:cBhvr>
                                    </p:animEffect>
                                  </p:childTnLst>
                                </p:cTn>
                              </p:par>
                            </p:childTnLst>
                          </p:cTn>
                        </p:par>
                      </p:childTnLst>
                    </p:cTn>
                  </p:par>
                  <p:par>
                    <p:cTn id="213" fill="hold">
                      <p:stCondLst>
                        <p:cond delay="indefinite"/>
                      </p:stCondLst>
                      <p:childTnLst>
                        <p:par>
                          <p:cTn id="214" fill="hold">
                            <p:stCondLst>
                              <p:cond delay="0"/>
                            </p:stCondLst>
                            <p:childTnLst>
                              <p:par>
                                <p:cTn id="215" presetID="1" presetClass="entr" presetSubtype="0" fill="hold" grpId="0" nodeType="clickEffect">
                                  <p:stCondLst>
                                    <p:cond delay="0"/>
                                  </p:stCondLst>
                                  <p:iterate type="lt">
                                    <p:tmAbs val="80"/>
                                  </p:iterate>
                                  <p:childTnLst>
                                    <p:set>
                                      <p:cBhvr>
                                        <p:cTn id="216" dur="1" fill="hold">
                                          <p:stCondLst>
                                            <p:cond delay="0"/>
                                          </p:stCondLst>
                                        </p:cTn>
                                        <p:tgtEl>
                                          <p:spTgt spid="7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2" grpId="0" animBg="1"/>
      <p:bldP spid="702" grpId="1" animBg="1"/>
      <p:bldP spid="703" grpId="0" build="p"/>
      <p:bldP spid="703" grpId="1" build="allAtOnce"/>
      <p:bldP spid="699" grpId="0" animBg="1"/>
      <p:bldP spid="699" grpId="1" animBg="1"/>
      <p:bldP spid="700" grpId="0" build="p"/>
      <p:bldP spid="700" grpId="1" build="allAtOnce"/>
      <p:bldP spid="3" grpId="0" build="p"/>
      <p:bldP spid="686" grpId="0" build="p"/>
      <p:bldP spid="687" grpId="0" build="p"/>
      <p:bldP spid="688" grpId="0" build="p"/>
      <p:bldP spid="689" grpId="0" build="p"/>
      <p:bldP spid="690" grpId="0" build="p"/>
      <p:bldP spid="692" grpId="0" animBg="1"/>
      <p:bldP spid="692" grpId="1" animBg="1"/>
      <p:bldP spid="693" grpId="0" build="p"/>
      <p:bldP spid="693" grpId="1" build="allAtOnce"/>
      <p:bldP spid="698" grpId="0" build="p"/>
      <p:bldP spid="704" grpId="0" build="p"/>
      <p:bldP spid="705" grpId="0" animBg="1"/>
      <p:bldP spid="705" grpId="1" animBg="1"/>
      <p:bldP spid="707" grpId="0" animBg="1"/>
      <p:bldP spid="707" grpId="1" animBg="1"/>
      <p:bldP spid="708" grpId="0" build="p"/>
      <p:bldP spid="708" grpId="1" build="allAtOnce"/>
      <p:bldP spid="710" grpId="0" build="p"/>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Cloud Callout 691"/>
          <p:cNvSpPr/>
          <p:nvPr/>
        </p:nvSpPr>
        <p:spPr>
          <a:xfrm>
            <a:off x="1066800" y="1257300"/>
            <a:ext cx="2514600" cy="1447800"/>
          </a:xfrm>
          <a:prstGeom prst="cloudCallout">
            <a:avLst>
              <a:gd name="adj1" fmla="val -55486"/>
              <a:gd name="adj2" fmla="val 105703"/>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693" name="Text Placeholder 1"/>
          <p:cNvSpPr txBox="1">
            <a:spLocks/>
          </p:cNvSpPr>
          <p:nvPr/>
        </p:nvSpPr>
        <p:spPr bwMode="auto">
          <a:xfrm>
            <a:off x="1270000" y="1435100"/>
            <a:ext cx="207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dirty="0" smtClean="0">
                <a:latin typeface="Orly's Font 2" pitchFamily="66" charset="0"/>
                <a:cs typeface="+mn-cs"/>
              </a:rPr>
              <a:t>Now there is </a:t>
            </a:r>
            <a:r>
              <a:rPr kumimoji="0" lang="en-US" sz="1400" b="0" i="0" u="none" strike="noStrike" kern="1200" cap="none" spc="0" normalizeH="0" baseline="0" noProof="0" dirty="0" smtClean="0">
                <a:ln>
                  <a:noFill/>
                </a:ln>
                <a:effectLst/>
                <a:uLnTx/>
                <a:uFillTx/>
                <a:latin typeface="Orly's Font 2" pitchFamily="66" charset="0"/>
                <a:ea typeface="+mn-ea"/>
                <a:cs typeface="+mn-cs"/>
              </a:rPr>
              <a:t>only one addend!</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30" name="Text Placeholder 1"/>
          <p:cNvSpPr txBox="1">
            <a:spLocks/>
          </p:cNvSpPr>
          <p:nvPr/>
        </p:nvSpPr>
        <p:spPr bwMode="auto">
          <a:xfrm>
            <a:off x="1257300" y="1943100"/>
            <a:ext cx="207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dirty="0" smtClean="0">
                <a:latin typeface="Orly's Font 2" pitchFamily="66" charset="0"/>
                <a:cs typeface="+mn-cs"/>
              </a:rPr>
              <a:t>But I also know</a:t>
            </a:r>
            <a:br>
              <a:rPr lang="en-US" sz="1400" dirty="0" smtClean="0">
                <a:latin typeface="Orly's Font 2" pitchFamily="66" charset="0"/>
                <a:cs typeface="+mn-cs"/>
              </a:rPr>
            </a:br>
            <a:r>
              <a:rPr lang="en-US" sz="1400" dirty="0" smtClean="0">
                <a:latin typeface="Orly's Font 2" pitchFamily="66" charset="0"/>
                <a:cs typeface="+mn-cs"/>
              </a:rPr>
              <a:t> the answer!</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702" name="Cloud Callout 701"/>
          <p:cNvSpPr/>
          <p:nvPr/>
        </p:nvSpPr>
        <p:spPr>
          <a:xfrm>
            <a:off x="1219200" y="1333500"/>
            <a:ext cx="2209800" cy="1244600"/>
          </a:xfrm>
          <a:prstGeom prst="cloudCallout">
            <a:avLst>
              <a:gd name="adj1" fmla="val -63437"/>
              <a:gd name="adj2" fmla="val 124285"/>
            </a:avLst>
          </a:prstGeom>
          <a:solidFill>
            <a:schemeClr val="accent6"/>
          </a:solidFill>
          <a:ln w="38100">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699" name="Cloud Callout 698"/>
          <p:cNvSpPr/>
          <p:nvPr/>
        </p:nvSpPr>
        <p:spPr>
          <a:xfrm>
            <a:off x="3048000" y="1231900"/>
            <a:ext cx="2209800" cy="1244600"/>
          </a:xfrm>
          <a:prstGeom prst="cloudCallout">
            <a:avLst>
              <a:gd name="adj1" fmla="val -50219"/>
              <a:gd name="adj2" fmla="val 123265"/>
            </a:avLst>
          </a:prstGeom>
          <a:solidFill>
            <a:schemeClr val="accent4"/>
          </a:solidFill>
          <a:ln w="38100">
            <a:solidFill>
              <a:srgbClr val="E86D1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0" name="Text Placeholder 1"/>
          <p:cNvSpPr txBox="1">
            <a:spLocks/>
          </p:cNvSpPr>
          <p:nvPr/>
        </p:nvSpPr>
        <p:spPr bwMode="auto">
          <a:xfrm>
            <a:off x="1295400" y="15621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351</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50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401</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3" name="Text Placeholder 2"/>
          <p:cNvSpPr txBox="1">
            <a:spLocks/>
          </p:cNvSpPr>
          <p:nvPr/>
        </p:nvSpPr>
        <p:spPr bwMode="auto">
          <a:xfrm>
            <a:off x="2971800" y="190500"/>
            <a:ext cx="388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Solve 351 +</a:t>
            </a:r>
            <a:endParaRPr lang="en-US" sz="2800" dirty="0">
              <a:solidFill>
                <a:schemeClr val="accent1"/>
              </a:solidFill>
              <a:latin typeface="Orly's Font 2" pitchFamily="66" charset="0"/>
            </a:endParaRPr>
          </a:p>
        </p:txBody>
      </p:sp>
      <p:pic>
        <p:nvPicPr>
          <p:cNvPr id="680"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a:stretch>
                <a:fillRect/>
              </a:stretch>
            </p:blipFill>
          </mc:Choice>
          <mc:Fallback>
            <p:blipFill>
              <a:blip r:embed="rId4"/>
              <a:srcRect/>
              <a:stretch>
                <a:fillRect/>
              </a:stretch>
            </p:blipFill>
          </mc:Fallback>
        </mc:AlternateContent>
        <p:spPr bwMode="auto">
          <a:xfrm>
            <a:off x="470312" y="2781300"/>
            <a:ext cx="2501900" cy="1739900"/>
          </a:xfrm>
          <a:prstGeom prst="rect">
            <a:avLst/>
          </a:prstGeom>
          <a:noFill/>
          <a:ln w="9525">
            <a:noFill/>
            <a:miter lim="800000"/>
            <a:headEnd/>
            <a:tailEnd/>
          </a:ln>
          <a:effectLst/>
        </p:spPr>
      </p:pic>
      <p:pic>
        <p:nvPicPr>
          <p:cNvPr id="681" name="Picture 3"/>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5"/>
              <a:srcRect t="17143"/>
              <a:stretch>
                <a:fillRect/>
              </a:stretch>
            </p:blipFill>
          </mc:Choice>
          <mc:Fallback>
            <p:blipFill>
              <a:blip r:embed="rId6"/>
              <a:srcRect t="17143"/>
              <a:stretch>
                <a:fillRect/>
              </a:stretch>
            </p:blipFill>
          </mc:Fallback>
        </mc:AlternateContent>
        <p:spPr bwMode="auto">
          <a:xfrm>
            <a:off x="2501900" y="3035300"/>
            <a:ext cx="3352800" cy="1473200"/>
          </a:xfrm>
          <a:prstGeom prst="rect">
            <a:avLst/>
          </a:prstGeom>
          <a:noFill/>
          <a:ln w="9525">
            <a:noFill/>
            <a:miter lim="800000"/>
            <a:headEnd/>
            <a:tailEnd/>
          </a:ln>
          <a:effectLst/>
        </p:spPr>
      </p:pic>
      <p:sp>
        <p:nvSpPr>
          <p:cNvPr id="686" name="Text Placeholder 2"/>
          <p:cNvSpPr txBox="1">
            <a:spLocks/>
          </p:cNvSpPr>
          <p:nvPr/>
        </p:nvSpPr>
        <p:spPr bwMode="auto">
          <a:xfrm>
            <a:off x="254412"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351</a:t>
            </a:r>
            <a:endParaRPr lang="en-US" sz="2800" dirty="0">
              <a:solidFill>
                <a:schemeClr val="accent1"/>
              </a:solidFill>
              <a:latin typeface="Orly's Font 2" pitchFamily="66" charset="0"/>
            </a:endParaRPr>
          </a:p>
        </p:txBody>
      </p:sp>
      <p:sp>
        <p:nvSpPr>
          <p:cNvPr id="687" name="Text Placeholder 2"/>
          <p:cNvSpPr txBox="1">
            <a:spLocks/>
          </p:cNvSpPr>
          <p:nvPr/>
        </p:nvSpPr>
        <p:spPr bwMode="auto">
          <a:xfrm>
            <a:off x="6781800" y="4457700"/>
            <a:ext cx="106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731</a:t>
            </a:r>
            <a:endParaRPr lang="en-US" sz="2800" dirty="0">
              <a:solidFill>
                <a:schemeClr val="accent1"/>
              </a:solidFill>
              <a:latin typeface="Orly's Font 2" pitchFamily="66" charset="0"/>
            </a:endParaRPr>
          </a:p>
        </p:txBody>
      </p:sp>
      <p:sp>
        <p:nvSpPr>
          <p:cNvPr id="698" name="Text Placeholder 2"/>
          <p:cNvSpPr txBox="1">
            <a:spLocks/>
          </p:cNvSpPr>
          <p:nvPr/>
        </p:nvSpPr>
        <p:spPr bwMode="auto">
          <a:xfrm>
            <a:off x="2235612"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401</a:t>
            </a:r>
            <a:endParaRPr lang="en-US" sz="2800" dirty="0">
              <a:solidFill>
                <a:schemeClr val="accent1"/>
              </a:solidFill>
              <a:latin typeface="Orly's Font 2" pitchFamily="66" charset="0"/>
            </a:endParaRPr>
          </a:p>
        </p:txBody>
      </p:sp>
      <p:sp>
        <p:nvSpPr>
          <p:cNvPr id="704" name="Text Placeholder 2"/>
          <p:cNvSpPr txBox="1">
            <a:spLocks/>
          </p:cNvSpPr>
          <p:nvPr/>
        </p:nvSpPr>
        <p:spPr bwMode="auto">
          <a:xfrm>
            <a:off x="5181600" y="44577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701</a:t>
            </a:r>
            <a:endParaRPr lang="en-US" sz="2800" dirty="0">
              <a:solidFill>
                <a:schemeClr val="accent1"/>
              </a:solidFill>
              <a:latin typeface="Orly's Font 2" pitchFamily="66" charset="0"/>
            </a:endParaRPr>
          </a:p>
        </p:txBody>
      </p:sp>
      <p:sp>
        <p:nvSpPr>
          <p:cNvPr id="705" name="Oval 704"/>
          <p:cNvSpPr/>
          <p:nvPr/>
        </p:nvSpPr>
        <p:spPr>
          <a:xfrm>
            <a:off x="4965700" y="114300"/>
            <a:ext cx="762000" cy="635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loud Callout 706"/>
          <p:cNvSpPr/>
          <p:nvPr/>
        </p:nvSpPr>
        <p:spPr>
          <a:xfrm>
            <a:off x="5410200" y="1333500"/>
            <a:ext cx="2209800" cy="1244600"/>
          </a:xfrm>
          <a:prstGeom prst="cloudCallout">
            <a:avLst>
              <a:gd name="adj1" fmla="val 23345"/>
              <a:gd name="adj2" fmla="val 100816"/>
            </a:avLst>
          </a:prstGeom>
          <a:solidFill>
            <a:schemeClr val="accent2"/>
          </a:solidFill>
          <a:ln w="381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708" name="Text Placeholder 1"/>
          <p:cNvSpPr txBox="1">
            <a:spLocks/>
          </p:cNvSpPr>
          <p:nvPr/>
        </p:nvSpPr>
        <p:spPr bwMode="auto">
          <a:xfrm>
            <a:off x="5486400" y="14859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731</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7</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738</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pic>
        <p:nvPicPr>
          <p:cNvPr id="34" name="Picture 4"/>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3"/>
              <a:srcRect/>
              <a:stretch>
                <a:fillRect/>
              </a:stretch>
            </p:blipFill>
          </mc:Choice>
          <mc:Fallback>
            <p:blipFill>
              <a:blip r:embed="rId4"/>
              <a:srcRect/>
              <a:stretch>
                <a:fillRect/>
              </a:stretch>
            </p:blipFill>
          </mc:Fallback>
        </mc:AlternateContent>
        <p:spPr bwMode="auto">
          <a:xfrm>
            <a:off x="5410200" y="2781300"/>
            <a:ext cx="2095500" cy="1739900"/>
          </a:xfrm>
          <a:prstGeom prst="rect">
            <a:avLst/>
          </a:prstGeom>
          <a:noFill/>
          <a:ln w="9525">
            <a:noFill/>
            <a:miter lim="800000"/>
            <a:headEnd/>
            <a:tailEnd/>
          </a:ln>
          <a:effectLst/>
        </p:spPr>
      </p:pic>
      <p:sp>
        <p:nvSpPr>
          <p:cNvPr id="37" name="Text Placeholder 2"/>
          <p:cNvSpPr txBox="1">
            <a:spLocks/>
          </p:cNvSpPr>
          <p:nvPr/>
        </p:nvSpPr>
        <p:spPr bwMode="auto">
          <a:xfrm>
            <a:off x="7937500" y="4457700"/>
            <a:ext cx="106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738</a:t>
            </a:r>
            <a:endParaRPr lang="en-US" sz="2800" dirty="0">
              <a:solidFill>
                <a:schemeClr val="accent1"/>
              </a:solidFill>
              <a:latin typeface="Orly's Font 2" pitchFamily="66" charset="0"/>
            </a:endParaRPr>
          </a:p>
        </p:txBody>
      </p:sp>
      <p:sp>
        <p:nvSpPr>
          <p:cNvPr id="703" name="Text Placeholder 1"/>
          <p:cNvSpPr txBox="1">
            <a:spLocks/>
          </p:cNvSpPr>
          <p:nvPr/>
        </p:nvSpPr>
        <p:spPr bwMode="auto">
          <a:xfrm>
            <a:off x="3124200" y="1473859"/>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401</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300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a:t>
            </a:r>
            <a:r>
              <a:rPr kumimoji="0" lang="en-US" sz="1400" b="0" i="0" u="none" strike="noStrike" kern="1200" cap="none" spc="0" normalizeH="0" noProof="0" dirty="0" smtClean="0">
                <a:ln>
                  <a:noFill/>
                </a:ln>
                <a:effectLst/>
                <a:uLnTx/>
                <a:uFillTx/>
                <a:latin typeface="Orly's Font 2" pitchFamily="66" charset="0"/>
                <a:ea typeface="+mn-ea"/>
                <a:cs typeface="+mn-cs"/>
              </a:rPr>
              <a:t>  701</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sp>
        <p:nvSpPr>
          <p:cNvPr id="38" name="Cloud Callout 37"/>
          <p:cNvSpPr/>
          <p:nvPr/>
        </p:nvSpPr>
        <p:spPr>
          <a:xfrm>
            <a:off x="3581400" y="1257300"/>
            <a:ext cx="2209800" cy="1244600"/>
          </a:xfrm>
          <a:prstGeom prst="cloudCallout">
            <a:avLst>
              <a:gd name="adj1" fmla="val 35988"/>
              <a:gd name="adj2" fmla="val 96734"/>
            </a:avLst>
          </a:prstGeom>
          <a:solidFill>
            <a:schemeClr val="accent6"/>
          </a:solidFill>
          <a:ln w="38100">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39" name="Text Placeholder 1"/>
          <p:cNvSpPr txBox="1">
            <a:spLocks/>
          </p:cNvSpPr>
          <p:nvPr/>
        </p:nvSpPr>
        <p:spPr bwMode="auto">
          <a:xfrm>
            <a:off x="3657600" y="1485900"/>
            <a:ext cx="1905000"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701</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lang="en-US" sz="1400" u="sng" dirty="0" smtClean="0">
                <a:latin typeface="Orly's Font 2" pitchFamily="66" charset="0"/>
                <a:cs typeface="+mn-cs"/>
              </a:rPr>
              <a:t>+  30</a:t>
            </a: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1400" b="0" i="0" u="none" strike="noStrike" kern="1200" cap="none" spc="0" normalizeH="0" baseline="0" noProof="0" dirty="0" smtClean="0">
                <a:ln>
                  <a:noFill/>
                </a:ln>
                <a:effectLst/>
                <a:uLnTx/>
                <a:uFillTx/>
                <a:latin typeface="Orly's Font 2" pitchFamily="66" charset="0"/>
                <a:ea typeface="+mn-ea"/>
                <a:cs typeface="+mn-cs"/>
              </a:rPr>
              <a:t>  731</a:t>
            </a:r>
            <a:endParaRPr kumimoji="0" lang="en-US" sz="1400" b="0" i="0" u="none" strike="noStrike" kern="1200" cap="none" spc="0" normalizeH="0" baseline="0" noProof="0" dirty="0">
              <a:ln>
                <a:noFill/>
              </a:ln>
              <a:effectLst/>
              <a:uLnTx/>
              <a:uFillTx/>
              <a:latin typeface="Orly's Font 2" pitchFamily="66" charset="0"/>
              <a:ea typeface="+mn-ea"/>
              <a:cs typeface="+mn-cs"/>
            </a:endParaRPr>
          </a:p>
        </p:txBody>
      </p:sp>
      <p:pic>
        <p:nvPicPr>
          <p:cNvPr id="679" name="Picture 5"/>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7"/>
              <a:srcRect b="8824"/>
              <a:stretch>
                <a:fillRect/>
              </a:stretch>
            </p:blipFill>
          </mc:Choice>
          <mc:Fallback>
            <p:blipFill>
              <a:blip r:embed="rId8"/>
              <a:srcRect b="8824"/>
              <a:stretch>
                <a:fillRect/>
              </a:stretch>
            </p:blipFill>
          </mc:Fallback>
        </mc:AlternateContent>
        <p:spPr bwMode="auto">
          <a:xfrm>
            <a:off x="7048500" y="2781300"/>
            <a:ext cx="1701800" cy="1574800"/>
          </a:xfrm>
          <a:prstGeom prst="rect">
            <a:avLst/>
          </a:prstGeom>
          <a:noFill/>
          <a:ln w="9525">
            <a:noFill/>
            <a:miter lim="800000"/>
            <a:headEnd/>
            <a:tailEnd/>
          </a:ln>
          <a:effectLst/>
        </p:spPr>
      </p:pic>
      <p:sp>
        <p:nvSpPr>
          <p:cNvPr id="41" name="Oval 40"/>
          <p:cNvSpPr/>
          <p:nvPr/>
        </p:nvSpPr>
        <p:spPr>
          <a:xfrm>
            <a:off x="7010400" y="114300"/>
            <a:ext cx="838200" cy="635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691" name="Picture 690"/>
          <p:cNvPicPr>
            <a:picLocks noChangeAspect="1" noChangeArrowheads="1"/>
          </p:cNvPicPr>
          <p:nvPr/>
        </p:nvPicPr>
        <mc:AlternateContent xmlns:mc="http://schemas.openxmlformats.org/markup-compatibility/2006">
          <mc:Choice xmlns:ma="http://schemas.microsoft.com/office/mac/drawingml/2008/main" xmlns:mv="urn:schemas-microsoft-com:mac:vml" xmlns="" Requires="ma">
            <p:blipFill>
              <a:blip r:embed="rId9"/>
              <a:srcRect l="21320" t="28846" r="26903" b="22115"/>
              <a:stretch>
                <a:fillRect/>
              </a:stretch>
            </p:blipFill>
          </mc:Choice>
          <mc:Fallback>
            <p:blipFill>
              <a:blip r:embed="rId10"/>
              <a:srcRect l="21320" t="28846" r="26903" b="22115"/>
              <a:stretch>
                <a:fillRect/>
              </a:stretch>
            </p:blipFill>
          </mc:Fallback>
        </mc:AlternateContent>
        <p:spPr bwMode="auto">
          <a:xfrm rot="20419922">
            <a:off x="127206" y="3365294"/>
            <a:ext cx="914400" cy="914400"/>
          </a:xfrm>
          <a:prstGeom prst="rect">
            <a:avLst/>
          </a:prstGeom>
          <a:noFill/>
          <a:ln w="9525">
            <a:noFill/>
            <a:miter lim="800000"/>
            <a:headEnd/>
            <a:tailEnd/>
          </a:ln>
          <a:effectLst/>
        </p:spPr>
      </p:pic>
      <p:cxnSp>
        <p:nvCxnSpPr>
          <p:cNvPr id="43" name="Straight Connector 42"/>
          <p:cNvCxnSpPr/>
          <p:nvPr/>
        </p:nvCxnSpPr>
        <p:spPr>
          <a:xfrm>
            <a:off x="6019800" y="596900"/>
            <a:ext cx="609600" cy="158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 Placeholder 2"/>
          <p:cNvSpPr txBox="1">
            <a:spLocks/>
          </p:cNvSpPr>
          <p:nvPr/>
        </p:nvSpPr>
        <p:spPr bwMode="auto">
          <a:xfrm>
            <a:off x="6324600" y="190500"/>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738</a:t>
            </a:r>
            <a:endParaRPr lang="en-US" sz="2800" dirty="0">
              <a:solidFill>
                <a:schemeClr val="accent1"/>
              </a:solidFill>
              <a:latin typeface="Orly's Font 2" pitchFamily="66" charset="0"/>
            </a:endParaRPr>
          </a:p>
        </p:txBody>
      </p:sp>
      <p:sp>
        <p:nvSpPr>
          <p:cNvPr id="688" name="Text Placeholder 2"/>
          <p:cNvSpPr txBox="1">
            <a:spLocks/>
          </p:cNvSpPr>
          <p:nvPr/>
        </p:nvSpPr>
        <p:spPr bwMode="auto">
          <a:xfrm>
            <a:off x="3644900" y="33909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+300</a:t>
            </a:r>
            <a:endParaRPr lang="en-US" dirty="0">
              <a:solidFill>
                <a:schemeClr val="accent3"/>
              </a:solidFill>
              <a:latin typeface="Orly's Font 2" pitchFamily="66" charset="0"/>
            </a:endParaRPr>
          </a:p>
        </p:txBody>
      </p:sp>
      <p:sp>
        <p:nvSpPr>
          <p:cNvPr id="689" name="Text Placeholder 2"/>
          <p:cNvSpPr txBox="1">
            <a:spLocks/>
          </p:cNvSpPr>
          <p:nvPr/>
        </p:nvSpPr>
        <p:spPr bwMode="auto">
          <a:xfrm>
            <a:off x="1168812" y="34671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+50</a:t>
            </a:r>
            <a:endParaRPr lang="en-US" dirty="0">
              <a:solidFill>
                <a:schemeClr val="accent6"/>
              </a:solidFill>
              <a:latin typeface="Orly's Font 2" pitchFamily="66" charset="0"/>
            </a:endParaRPr>
          </a:p>
        </p:txBody>
      </p:sp>
      <p:sp>
        <p:nvSpPr>
          <p:cNvPr id="690" name="Text Placeholder 2"/>
          <p:cNvSpPr txBox="1">
            <a:spLocks/>
          </p:cNvSpPr>
          <p:nvPr/>
        </p:nvSpPr>
        <p:spPr bwMode="auto">
          <a:xfrm>
            <a:off x="7353300" y="34671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2"/>
                </a:solidFill>
                <a:latin typeface="Orly's Font 2" pitchFamily="66" charset="0"/>
              </a:rPr>
              <a:t>+7</a:t>
            </a:r>
            <a:endParaRPr lang="en-US" dirty="0">
              <a:solidFill>
                <a:schemeClr val="accent2"/>
              </a:solidFill>
              <a:latin typeface="Orly's Font 2" pitchFamily="66" charset="0"/>
            </a:endParaRPr>
          </a:p>
        </p:txBody>
      </p:sp>
      <p:sp>
        <p:nvSpPr>
          <p:cNvPr id="35" name="Text Placeholder 2"/>
          <p:cNvSpPr txBox="1">
            <a:spLocks/>
          </p:cNvSpPr>
          <p:nvPr/>
        </p:nvSpPr>
        <p:spPr bwMode="auto">
          <a:xfrm>
            <a:off x="5943600" y="3467100"/>
            <a:ext cx="106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6"/>
                </a:solidFill>
                <a:latin typeface="Orly's Font 2" pitchFamily="66" charset="0"/>
              </a:rPr>
              <a:t>+30</a:t>
            </a:r>
            <a:endParaRPr lang="en-US" dirty="0">
              <a:solidFill>
                <a:schemeClr val="accent6"/>
              </a:solidFill>
              <a:latin typeface="Orly's Font 2" pitchFamily="66" charset="0"/>
            </a:endParaRPr>
          </a:p>
        </p:txBody>
      </p:sp>
      <p:cxnSp>
        <p:nvCxnSpPr>
          <p:cNvPr id="46" name="Straight Connector 45"/>
          <p:cNvCxnSpPr/>
          <p:nvPr/>
        </p:nvCxnSpPr>
        <p:spPr>
          <a:xfrm>
            <a:off x="1828800" y="2552700"/>
            <a:ext cx="838200" cy="1588"/>
          </a:xfrm>
          <a:prstGeom prst="line">
            <a:avLst/>
          </a:prstGeom>
          <a:ln w="28575" cap="flat" cmpd="sng" algn="ctr">
            <a:solidFill>
              <a:schemeClr val="accent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 Placeholder 2"/>
          <p:cNvSpPr txBox="1">
            <a:spLocks/>
          </p:cNvSpPr>
          <p:nvPr/>
        </p:nvSpPr>
        <p:spPr bwMode="auto">
          <a:xfrm>
            <a:off x="1295400" y="2540000"/>
            <a:ext cx="1828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latin typeface="Orly's Font 2" pitchFamily="66" charset="0"/>
              </a:rPr>
              <a:t>387</a:t>
            </a:r>
            <a:endParaRPr lang="en-US" dirty="0">
              <a:solidFill>
                <a:schemeClr val="accent1"/>
              </a:solidFill>
              <a:latin typeface="Orly's Font 2" pitchFamily="66" charset="0"/>
            </a:endParaRPr>
          </a:p>
        </p:txBody>
      </p:sp>
      <p:sp>
        <p:nvSpPr>
          <p:cNvPr id="710" name="Text Placeholder 2"/>
          <p:cNvSpPr txBox="1">
            <a:spLocks/>
          </p:cNvSpPr>
          <p:nvPr/>
        </p:nvSpPr>
        <p:spPr bwMode="auto">
          <a:xfrm>
            <a:off x="1905000" y="1866900"/>
            <a:ext cx="5715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rgbClr val="E86D1F"/>
                </a:solidFill>
                <a:latin typeface="Orly's Font 2" pitchFamily="66" charset="0"/>
              </a:rPr>
              <a:t>351 + 387 = 738</a:t>
            </a:r>
            <a:endParaRPr lang="en-US" sz="3600" dirty="0">
              <a:solidFill>
                <a:srgbClr val="E86D1F"/>
              </a:solidFill>
              <a:latin typeface="Orly's Font 2" pitchFamily="66" charset="0"/>
            </a:endParaRPr>
          </a:p>
        </p:txBody>
      </p:sp>
      <p:sp>
        <p:nvSpPr>
          <p:cNvPr id="49" name="Rectangle 48"/>
          <p:cNvSpPr/>
          <p:nvPr/>
        </p:nvSpPr>
        <p:spPr>
          <a:xfrm>
            <a:off x="2743200" y="1790700"/>
            <a:ext cx="4191000" cy="762000"/>
          </a:xfrm>
          <a:prstGeom prst="rect">
            <a:avLst/>
          </a:prstGeom>
          <a:noFill/>
          <a:ln w="57150" cap="flat" cmpd="sng" algn="ctr">
            <a:solidFill>
              <a:schemeClr val="accent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52" name="Group 51"/>
          <p:cNvGrpSpPr/>
          <p:nvPr/>
        </p:nvGrpSpPr>
        <p:grpSpPr>
          <a:xfrm>
            <a:off x="228600" y="4229100"/>
            <a:ext cx="8839200" cy="152400"/>
            <a:chOff x="228600" y="4229100"/>
            <a:chExt cx="8839200" cy="152400"/>
          </a:xfrm>
        </p:grpSpPr>
        <p:sp>
          <p:nvSpPr>
            <p:cNvPr id="696" name="Oval 695"/>
            <p:cNvSpPr/>
            <p:nvPr/>
          </p:nvSpPr>
          <p:spPr>
            <a:xfrm>
              <a:off x="635412" y="42291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695" name="Straight Arrow Connector 694"/>
            <p:cNvCxnSpPr/>
            <p:nvPr/>
          </p:nvCxnSpPr>
          <p:spPr>
            <a:xfrm>
              <a:off x="228600" y="4305300"/>
              <a:ext cx="8839200"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50" name="Oval 49"/>
          <p:cNvSpPr/>
          <p:nvPr/>
        </p:nvSpPr>
        <p:spPr>
          <a:xfrm>
            <a:off x="8445500" y="4229100"/>
            <a:ext cx="152400" cy="152400"/>
          </a:xfrm>
          <a:prstGeom prst="ellipse">
            <a:avLst/>
          </a:prstGeom>
          <a:solidFill>
            <a:schemeClr val="tx1"/>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641"/>
                            </p:stCondLst>
                            <p:childTnLst>
                              <p:par>
                                <p:cTn id="8" presetID="10" presetClass="entr" presetSubtype="0"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1141"/>
                            </p:stCondLst>
                            <p:childTnLst>
                              <p:par>
                                <p:cTn id="12" presetID="1" presetClass="entr" presetSubtype="0" fill="hold" grpId="0" nodeType="afterEffect">
                                  <p:stCondLst>
                                    <p:cond delay="0"/>
                                  </p:stCondLst>
                                  <p:iterate type="lt">
                                    <p:tmAbs val="80"/>
                                  </p:iterate>
                                  <p:childTnLst>
                                    <p:set>
                                      <p:cBhvr>
                                        <p:cTn id="13"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91"/>
                                        </p:tgtEl>
                                        <p:attrNameLst>
                                          <p:attrName>style.visibility</p:attrName>
                                        </p:attrNameLst>
                                      </p:cBhvr>
                                      <p:to>
                                        <p:strVal val="visible"/>
                                      </p:to>
                                    </p:set>
                                    <p:animEffect transition="in" filter="fade">
                                      <p:cBhvr>
                                        <p:cTn id="23" dur="500"/>
                                        <p:tgtEl>
                                          <p:spTgt spid="69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92"/>
                                        </p:tgtEl>
                                        <p:attrNameLst>
                                          <p:attrName>style.visibility</p:attrName>
                                        </p:attrNameLst>
                                      </p:cBhvr>
                                      <p:to>
                                        <p:strVal val="visible"/>
                                      </p:to>
                                    </p:set>
                                    <p:animEffect transition="in" filter="fade">
                                      <p:cBhvr>
                                        <p:cTn id="28" dur="500"/>
                                        <p:tgtEl>
                                          <p:spTgt spid="69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693">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05"/>
                                        </p:tgtEl>
                                        <p:attrNameLst>
                                          <p:attrName>style.visibility</p:attrName>
                                        </p:attrNameLst>
                                      </p:cBhvr>
                                      <p:to>
                                        <p:strVal val="visible"/>
                                      </p:to>
                                    </p:set>
                                    <p:animEffect transition="in" filter="fade">
                                      <p:cBhvr>
                                        <p:cTn id="37" dur="500"/>
                                        <p:tgtEl>
                                          <p:spTgt spid="70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686">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705"/>
                                        </p:tgtEl>
                                      </p:cBhvr>
                                    </p:animEffect>
                                    <p:set>
                                      <p:cBhvr>
                                        <p:cTn id="46" dur="1" fill="hold">
                                          <p:stCondLst>
                                            <p:cond delay="499"/>
                                          </p:stCondLst>
                                        </p:cTn>
                                        <p:tgtEl>
                                          <p:spTgt spid="70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80"/>
                                  </p:iterate>
                                  <p:childTnLst>
                                    <p:set>
                                      <p:cBhvr>
                                        <p:cTn id="5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par>
                                <p:cTn id="61" presetID="1" presetClass="entr" presetSubtype="0" fill="hold" grpId="0" nodeType="withEffect">
                                  <p:stCondLst>
                                    <p:cond delay="0"/>
                                  </p:stCondLst>
                                  <p:iterate type="lt">
                                    <p:tmAbs val="80"/>
                                  </p:iterate>
                                  <p:childTnLst>
                                    <p:set>
                                      <p:cBhvr>
                                        <p:cTn id="62"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par>
                                <p:cTn id="68" presetID="10" presetClass="exit" presetSubtype="0" fill="hold" grpId="1" nodeType="withEffect">
                                  <p:stCondLst>
                                    <p:cond delay="0"/>
                                  </p:stCondLst>
                                  <p:iterate type="lt">
                                    <p:tmPct val="0"/>
                                  </p:iterate>
                                  <p:childTnLst>
                                    <p:animEffect transition="out" filter="fade">
                                      <p:cBhvr>
                                        <p:cTn id="69" dur="500"/>
                                        <p:tgtEl>
                                          <p:spTgt spid="30">
                                            <p:txEl>
                                              <p:pRg st="0" end="0"/>
                                            </p:txEl>
                                          </p:spTgt>
                                        </p:tgtEl>
                                      </p:cBhvr>
                                    </p:animEffect>
                                    <p:set>
                                      <p:cBhvr>
                                        <p:cTn id="70" dur="1" fill="hold">
                                          <p:stCondLst>
                                            <p:cond delay="499"/>
                                          </p:stCondLst>
                                        </p:cTn>
                                        <p:tgtEl>
                                          <p:spTgt spid="30">
                                            <p:txEl>
                                              <p:pRg st="0" end="0"/>
                                            </p:txEl>
                                          </p:spTgt>
                                        </p:tgtEl>
                                        <p:attrNameLst>
                                          <p:attrName>style.visibility</p:attrName>
                                        </p:attrNameLst>
                                      </p:cBhvr>
                                      <p:to>
                                        <p:strVal val="hidden"/>
                                      </p:to>
                                    </p:set>
                                  </p:childTnLst>
                                </p:cTn>
                              </p:par>
                              <p:par>
                                <p:cTn id="71" presetID="10" presetClass="exit" presetSubtype="0" fill="hold" grpId="1" nodeType="withEffect">
                                  <p:stCondLst>
                                    <p:cond delay="0"/>
                                  </p:stCondLst>
                                  <p:iterate type="lt">
                                    <p:tmPct val="0"/>
                                  </p:iterate>
                                  <p:childTnLst>
                                    <p:animEffect transition="out" filter="fade">
                                      <p:cBhvr>
                                        <p:cTn id="72" dur="500"/>
                                        <p:tgtEl>
                                          <p:spTgt spid="693">
                                            <p:txEl>
                                              <p:pRg st="0" end="0"/>
                                            </p:txEl>
                                          </p:spTgt>
                                        </p:tgtEl>
                                      </p:cBhvr>
                                    </p:animEffect>
                                    <p:set>
                                      <p:cBhvr>
                                        <p:cTn id="73" dur="1" fill="hold">
                                          <p:stCondLst>
                                            <p:cond delay="499"/>
                                          </p:stCondLst>
                                        </p:cTn>
                                        <p:tgtEl>
                                          <p:spTgt spid="693">
                                            <p:txEl>
                                              <p:pRg st="0" end="0"/>
                                            </p:txEl>
                                          </p:spTgt>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692"/>
                                        </p:tgtEl>
                                      </p:cBhvr>
                                    </p:animEffect>
                                    <p:set>
                                      <p:cBhvr>
                                        <p:cTn id="76" dur="1" fill="hold">
                                          <p:stCondLst>
                                            <p:cond delay="499"/>
                                          </p:stCondLst>
                                        </p:cTn>
                                        <p:tgtEl>
                                          <p:spTgt spid="692"/>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2"/>
                                        </p:tgtEl>
                                        <p:attrNameLst>
                                          <p:attrName>style.visibility</p:attrName>
                                        </p:attrNameLst>
                                      </p:cBhvr>
                                      <p:to>
                                        <p:strVal val="visible"/>
                                      </p:to>
                                    </p:set>
                                    <p:animEffect transition="in" filter="fade">
                                      <p:cBhvr>
                                        <p:cTn id="81" dur="500"/>
                                        <p:tgtEl>
                                          <p:spTgt spid="702"/>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iterate type="lt">
                                    <p:tmAbs val="80"/>
                                  </p:iterate>
                                  <p:childTnLst>
                                    <p:set>
                                      <p:cBhvr>
                                        <p:cTn id="85" dur="1" fill="hold">
                                          <p:stCondLst>
                                            <p:cond delay="0"/>
                                          </p:stCondLst>
                                        </p:cTn>
                                        <p:tgtEl>
                                          <p:spTgt spid="700">
                                            <p:txEl>
                                              <p:pRg st="0" end="0"/>
                                            </p:txEl>
                                          </p:spTgt>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iterate type="lt">
                                    <p:tmAbs val="80"/>
                                  </p:iterate>
                                  <p:childTnLst>
                                    <p:set>
                                      <p:cBhvr>
                                        <p:cTn id="89" dur="1" fill="hold">
                                          <p:stCondLst>
                                            <p:cond delay="0"/>
                                          </p:stCondLst>
                                        </p:cTn>
                                        <p:tgtEl>
                                          <p:spTgt spid="700">
                                            <p:txEl>
                                              <p:pRg st="1" end="1"/>
                                            </p:txEl>
                                          </p:spTgt>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iterate type="lt">
                                    <p:tmAbs val="80"/>
                                  </p:iterate>
                                  <p:childTnLst>
                                    <p:set>
                                      <p:cBhvr>
                                        <p:cTn id="93" dur="1" fill="hold">
                                          <p:stCondLst>
                                            <p:cond delay="0"/>
                                          </p:stCondLst>
                                        </p:cTn>
                                        <p:tgtEl>
                                          <p:spTgt spid="700">
                                            <p:txEl>
                                              <p:pRg st="2" end="2"/>
                                            </p:txEl>
                                          </p:spTgt>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680"/>
                                        </p:tgtEl>
                                        <p:attrNameLst>
                                          <p:attrName>style.visibility</p:attrName>
                                        </p:attrNameLst>
                                      </p:cBhvr>
                                      <p:to>
                                        <p:strVal val="visible"/>
                                      </p:to>
                                    </p:set>
                                    <p:animEffect transition="in" filter="fade">
                                      <p:cBhvr>
                                        <p:cTn id="98" dur="500"/>
                                        <p:tgtEl>
                                          <p:spTgt spid="680"/>
                                        </p:tgtEl>
                                      </p:cBhvr>
                                    </p:animEffect>
                                  </p:childTnLst>
                                </p:cTn>
                              </p:par>
                              <p:par>
                                <p:cTn id="99" presetID="1" presetClass="entr" presetSubtype="0" fill="hold" grpId="0" nodeType="withEffect">
                                  <p:stCondLst>
                                    <p:cond delay="0"/>
                                  </p:stCondLst>
                                  <p:iterate type="lt">
                                    <p:tmAbs val="80"/>
                                  </p:iterate>
                                  <p:childTnLst>
                                    <p:set>
                                      <p:cBhvr>
                                        <p:cTn id="100" dur="1" fill="hold">
                                          <p:stCondLst>
                                            <p:cond delay="0"/>
                                          </p:stCondLst>
                                        </p:cTn>
                                        <p:tgtEl>
                                          <p:spTgt spid="689">
                                            <p:txEl>
                                              <p:pRg st="0" end="0"/>
                                            </p:txEl>
                                          </p:spTgt>
                                        </p:tgtEl>
                                        <p:attrNameLst>
                                          <p:attrName>style.visibility</p:attrName>
                                        </p:attrNameLst>
                                      </p:cBhvr>
                                      <p:to>
                                        <p:strVal val="visible"/>
                                      </p:to>
                                    </p:set>
                                  </p:childTnLst>
                                </p:cTn>
                              </p:par>
                              <p:par>
                                <p:cTn id="101" presetID="10" presetClass="exit" presetSubtype="0" fill="hold" grpId="1" nodeType="withEffect">
                                  <p:stCondLst>
                                    <p:cond delay="0"/>
                                  </p:stCondLst>
                                  <p:iterate type="lt">
                                    <p:tmPct val="0"/>
                                  </p:iterate>
                                  <p:childTnLst>
                                    <p:animEffect transition="out" filter="fade">
                                      <p:cBhvr>
                                        <p:cTn id="102" dur="500"/>
                                        <p:tgtEl>
                                          <p:spTgt spid="700">
                                            <p:txEl>
                                              <p:pRg st="0" end="0"/>
                                            </p:txEl>
                                          </p:spTgt>
                                        </p:tgtEl>
                                      </p:cBhvr>
                                    </p:animEffect>
                                    <p:set>
                                      <p:cBhvr>
                                        <p:cTn id="103" dur="1" fill="hold">
                                          <p:stCondLst>
                                            <p:cond delay="499"/>
                                          </p:stCondLst>
                                        </p:cTn>
                                        <p:tgtEl>
                                          <p:spTgt spid="700">
                                            <p:txEl>
                                              <p:pRg st="0" end="0"/>
                                            </p:txEl>
                                          </p:spTgt>
                                        </p:tgtEl>
                                        <p:attrNameLst>
                                          <p:attrName>style.visibility</p:attrName>
                                        </p:attrNameLst>
                                      </p:cBhvr>
                                      <p:to>
                                        <p:strVal val="hidden"/>
                                      </p:to>
                                    </p:set>
                                  </p:childTnLst>
                                </p:cTn>
                              </p:par>
                              <p:par>
                                <p:cTn id="104" presetID="10" presetClass="exit" presetSubtype="0" fill="hold" grpId="1" nodeType="withEffect">
                                  <p:stCondLst>
                                    <p:cond delay="0"/>
                                  </p:stCondLst>
                                  <p:iterate type="lt">
                                    <p:tmPct val="0"/>
                                  </p:iterate>
                                  <p:childTnLst>
                                    <p:animEffect transition="out" filter="fade">
                                      <p:cBhvr>
                                        <p:cTn id="105" dur="500"/>
                                        <p:tgtEl>
                                          <p:spTgt spid="700">
                                            <p:txEl>
                                              <p:pRg st="1" end="1"/>
                                            </p:txEl>
                                          </p:spTgt>
                                        </p:tgtEl>
                                      </p:cBhvr>
                                    </p:animEffect>
                                    <p:set>
                                      <p:cBhvr>
                                        <p:cTn id="106" dur="1" fill="hold">
                                          <p:stCondLst>
                                            <p:cond delay="499"/>
                                          </p:stCondLst>
                                        </p:cTn>
                                        <p:tgtEl>
                                          <p:spTgt spid="700">
                                            <p:txEl>
                                              <p:pRg st="1" end="1"/>
                                            </p:txEl>
                                          </p:spTgt>
                                        </p:tgtEl>
                                        <p:attrNameLst>
                                          <p:attrName>style.visibility</p:attrName>
                                        </p:attrNameLst>
                                      </p:cBhvr>
                                      <p:to>
                                        <p:strVal val="hidden"/>
                                      </p:to>
                                    </p:set>
                                  </p:childTnLst>
                                </p:cTn>
                              </p:par>
                              <p:par>
                                <p:cTn id="107" presetID="10" presetClass="exit" presetSubtype="0" fill="hold" grpId="1" nodeType="withEffect">
                                  <p:stCondLst>
                                    <p:cond delay="0"/>
                                  </p:stCondLst>
                                  <p:iterate type="lt">
                                    <p:tmPct val="0"/>
                                  </p:iterate>
                                  <p:childTnLst>
                                    <p:animEffect transition="out" filter="fade">
                                      <p:cBhvr>
                                        <p:cTn id="108" dur="500"/>
                                        <p:tgtEl>
                                          <p:spTgt spid="700">
                                            <p:txEl>
                                              <p:pRg st="2" end="2"/>
                                            </p:txEl>
                                          </p:spTgt>
                                        </p:tgtEl>
                                      </p:cBhvr>
                                    </p:animEffect>
                                    <p:set>
                                      <p:cBhvr>
                                        <p:cTn id="109" dur="1" fill="hold">
                                          <p:stCondLst>
                                            <p:cond delay="499"/>
                                          </p:stCondLst>
                                        </p:cTn>
                                        <p:tgtEl>
                                          <p:spTgt spid="700">
                                            <p:txEl>
                                              <p:pRg st="2" end="2"/>
                                            </p:txEl>
                                          </p:spTgt>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702"/>
                                        </p:tgtEl>
                                      </p:cBhvr>
                                    </p:animEffect>
                                    <p:set>
                                      <p:cBhvr>
                                        <p:cTn id="112" dur="1" fill="hold">
                                          <p:stCondLst>
                                            <p:cond delay="499"/>
                                          </p:stCondLst>
                                        </p:cTn>
                                        <p:tgtEl>
                                          <p:spTgt spid="702"/>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0" presetClass="path" presetSubtype="0" accel="50000" decel="50000" fill="hold" nodeType="clickEffect">
                                  <p:stCondLst>
                                    <p:cond delay="0"/>
                                  </p:stCondLst>
                                  <p:childTnLst>
                                    <p:animMotion origin="layout" path="M 3.33333E-6 -1.11111E-6 C 0.01093 -0.02611 0.02205 -0.05222 0.03732 -0.07111 C 0.0526 -0.09 0.07257 -0.10639 0.09184 -0.11333 C 0.11128 -0.12028 0.13593 -0.11889 0.15364 -0.11333 C 0.17152 -0.10778 0.18593 -0.09333 0.19826 -0.08 C 0.21076 -0.06667 0.22135 -0.04805 0.22847 -0.03333 C 0.23559 -0.01861 0.23854 -0.005 0.24149 0.00889 " pathEditMode="relative" rAng="0" ptsTypes="aaaaaaA">
                                      <p:cBhvr>
                                        <p:cTn id="116" dur="500" fill="hold"/>
                                        <p:tgtEl>
                                          <p:spTgt spid="691"/>
                                        </p:tgtEl>
                                        <p:attrNameLst>
                                          <p:attrName>ppt_x</p:attrName>
                                          <p:attrName>ppt_y</p:attrName>
                                        </p:attrNameLst>
                                      </p:cBhvr>
                                      <p:rCtr x="12100" y="-5600"/>
                                    </p:animMotion>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iterate type="lt">
                                    <p:tmAbs val="80"/>
                                  </p:iterate>
                                  <p:childTnLst>
                                    <p:set>
                                      <p:cBhvr>
                                        <p:cTn id="120" dur="1" fill="hold">
                                          <p:stCondLst>
                                            <p:cond delay="0"/>
                                          </p:stCondLst>
                                        </p:cTn>
                                        <p:tgtEl>
                                          <p:spTgt spid="698">
                                            <p:txEl>
                                              <p:pRg st="0" end="0"/>
                                            </p:txEl>
                                          </p:spTgt>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699"/>
                                        </p:tgtEl>
                                        <p:attrNameLst>
                                          <p:attrName>style.visibility</p:attrName>
                                        </p:attrNameLst>
                                      </p:cBhvr>
                                      <p:to>
                                        <p:strVal val="visible"/>
                                      </p:to>
                                    </p:set>
                                    <p:animEffect transition="in" filter="fade">
                                      <p:cBhvr>
                                        <p:cTn id="125" dur="500"/>
                                        <p:tgtEl>
                                          <p:spTgt spid="699"/>
                                        </p:tgtEl>
                                      </p:cBhvr>
                                    </p:animEffec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grpId="0" nodeType="clickEffect">
                                  <p:stCondLst>
                                    <p:cond delay="0"/>
                                  </p:stCondLst>
                                  <p:iterate type="lt">
                                    <p:tmAbs val="80"/>
                                  </p:iterate>
                                  <p:childTnLst>
                                    <p:set>
                                      <p:cBhvr>
                                        <p:cTn id="129" dur="1" fill="hold">
                                          <p:stCondLst>
                                            <p:cond delay="0"/>
                                          </p:stCondLst>
                                        </p:cTn>
                                        <p:tgtEl>
                                          <p:spTgt spid="703">
                                            <p:txEl>
                                              <p:pRg st="0" end="0"/>
                                            </p:txEl>
                                          </p:spTgt>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iterate type="lt">
                                    <p:tmAbs val="80"/>
                                  </p:iterate>
                                  <p:childTnLst>
                                    <p:set>
                                      <p:cBhvr>
                                        <p:cTn id="133" dur="1" fill="hold">
                                          <p:stCondLst>
                                            <p:cond delay="0"/>
                                          </p:stCondLst>
                                        </p:cTn>
                                        <p:tgtEl>
                                          <p:spTgt spid="703">
                                            <p:txEl>
                                              <p:pRg st="1" end="1"/>
                                            </p:txEl>
                                          </p:spTgt>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0" nodeType="clickEffect">
                                  <p:stCondLst>
                                    <p:cond delay="0"/>
                                  </p:stCondLst>
                                  <p:iterate type="lt">
                                    <p:tmAbs val="80"/>
                                  </p:iterate>
                                  <p:childTnLst>
                                    <p:set>
                                      <p:cBhvr>
                                        <p:cTn id="137" dur="1" fill="hold">
                                          <p:stCondLst>
                                            <p:cond delay="0"/>
                                          </p:stCondLst>
                                        </p:cTn>
                                        <p:tgtEl>
                                          <p:spTgt spid="703">
                                            <p:txEl>
                                              <p:pRg st="2" end="2"/>
                                            </p:txEl>
                                          </p:spTgt>
                                        </p:tgtEl>
                                        <p:attrNameLst>
                                          <p:attrName>style.visibility</p:attrName>
                                        </p:attrNameLst>
                                      </p:cBhvr>
                                      <p:to>
                                        <p:strVal val="visible"/>
                                      </p:to>
                                    </p:se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681"/>
                                        </p:tgtEl>
                                        <p:attrNameLst>
                                          <p:attrName>style.visibility</p:attrName>
                                        </p:attrNameLst>
                                      </p:cBhvr>
                                      <p:to>
                                        <p:strVal val="visible"/>
                                      </p:to>
                                    </p:set>
                                    <p:animEffect transition="in" filter="fade">
                                      <p:cBhvr>
                                        <p:cTn id="142" dur="500"/>
                                        <p:tgtEl>
                                          <p:spTgt spid="681"/>
                                        </p:tgtEl>
                                      </p:cBhvr>
                                    </p:animEffect>
                                  </p:childTnLst>
                                </p:cTn>
                              </p:par>
                              <p:par>
                                <p:cTn id="143" presetID="1" presetClass="entr" presetSubtype="0" fill="hold" grpId="0" nodeType="withEffect">
                                  <p:stCondLst>
                                    <p:cond delay="0"/>
                                  </p:stCondLst>
                                  <p:iterate type="lt">
                                    <p:tmAbs val="80"/>
                                  </p:iterate>
                                  <p:childTnLst>
                                    <p:set>
                                      <p:cBhvr>
                                        <p:cTn id="144" dur="1" fill="hold">
                                          <p:stCondLst>
                                            <p:cond delay="0"/>
                                          </p:stCondLst>
                                        </p:cTn>
                                        <p:tgtEl>
                                          <p:spTgt spid="688">
                                            <p:txEl>
                                              <p:pRg st="0" end="0"/>
                                            </p:txEl>
                                          </p:spTgt>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0" presetClass="exit" presetSubtype="0" fill="hold" grpId="1" nodeType="clickEffect">
                                  <p:stCondLst>
                                    <p:cond delay="0"/>
                                  </p:stCondLst>
                                  <p:childTnLst>
                                    <p:animEffect transition="out" filter="fade">
                                      <p:cBhvr>
                                        <p:cTn id="148" dur="500"/>
                                        <p:tgtEl>
                                          <p:spTgt spid="699"/>
                                        </p:tgtEl>
                                      </p:cBhvr>
                                    </p:animEffect>
                                    <p:set>
                                      <p:cBhvr>
                                        <p:cTn id="149" dur="1" fill="hold">
                                          <p:stCondLst>
                                            <p:cond delay="499"/>
                                          </p:stCondLst>
                                        </p:cTn>
                                        <p:tgtEl>
                                          <p:spTgt spid="699"/>
                                        </p:tgtEl>
                                        <p:attrNameLst>
                                          <p:attrName>style.visibility</p:attrName>
                                        </p:attrNameLst>
                                      </p:cBhvr>
                                      <p:to>
                                        <p:strVal val="hidden"/>
                                      </p:to>
                                    </p:set>
                                  </p:childTnLst>
                                </p:cTn>
                              </p:par>
                              <p:par>
                                <p:cTn id="150" presetID="10" presetClass="exit" presetSubtype="0" fill="hold" grpId="1" nodeType="withEffect">
                                  <p:stCondLst>
                                    <p:cond delay="0"/>
                                  </p:stCondLst>
                                  <p:iterate type="lt">
                                    <p:tmPct val="0"/>
                                  </p:iterate>
                                  <p:childTnLst>
                                    <p:animEffect transition="out" filter="fade">
                                      <p:cBhvr>
                                        <p:cTn id="151" dur="500"/>
                                        <p:tgtEl>
                                          <p:spTgt spid="703">
                                            <p:txEl>
                                              <p:pRg st="0" end="0"/>
                                            </p:txEl>
                                          </p:spTgt>
                                        </p:tgtEl>
                                      </p:cBhvr>
                                    </p:animEffect>
                                    <p:set>
                                      <p:cBhvr>
                                        <p:cTn id="152" dur="1" fill="hold">
                                          <p:stCondLst>
                                            <p:cond delay="499"/>
                                          </p:stCondLst>
                                        </p:cTn>
                                        <p:tgtEl>
                                          <p:spTgt spid="703">
                                            <p:txEl>
                                              <p:pRg st="0" end="0"/>
                                            </p:txEl>
                                          </p:spTgt>
                                        </p:tgtEl>
                                        <p:attrNameLst>
                                          <p:attrName>style.visibility</p:attrName>
                                        </p:attrNameLst>
                                      </p:cBhvr>
                                      <p:to>
                                        <p:strVal val="hidden"/>
                                      </p:to>
                                    </p:set>
                                  </p:childTnLst>
                                </p:cTn>
                              </p:par>
                              <p:par>
                                <p:cTn id="153" presetID="10" presetClass="exit" presetSubtype="0" fill="hold" grpId="1" nodeType="withEffect">
                                  <p:stCondLst>
                                    <p:cond delay="0"/>
                                  </p:stCondLst>
                                  <p:iterate type="lt">
                                    <p:tmPct val="0"/>
                                  </p:iterate>
                                  <p:childTnLst>
                                    <p:animEffect transition="out" filter="fade">
                                      <p:cBhvr>
                                        <p:cTn id="154" dur="500"/>
                                        <p:tgtEl>
                                          <p:spTgt spid="703">
                                            <p:txEl>
                                              <p:pRg st="1" end="1"/>
                                            </p:txEl>
                                          </p:spTgt>
                                        </p:tgtEl>
                                      </p:cBhvr>
                                    </p:animEffect>
                                    <p:set>
                                      <p:cBhvr>
                                        <p:cTn id="155" dur="1" fill="hold">
                                          <p:stCondLst>
                                            <p:cond delay="499"/>
                                          </p:stCondLst>
                                        </p:cTn>
                                        <p:tgtEl>
                                          <p:spTgt spid="703">
                                            <p:txEl>
                                              <p:pRg st="1" end="1"/>
                                            </p:txEl>
                                          </p:spTgt>
                                        </p:tgtEl>
                                        <p:attrNameLst>
                                          <p:attrName>style.visibility</p:attrName>
                                        </p:attrNameLst>
                                      </p:cBhvr>
                                      <p:to>
                                        <p:strVal val="hidden"/>
                                      </p:to>
                                    </p:set>
                                  </p:childTnLst>
                                </p:cTn>
                              </p:par>
                              <p:par>
                                <p:cTn id="156" presetID="10" presetClass="exit" presetSubtype="0" fill="hold" grpId="1" nodeType="withEffect">
                                  <p:stCondLst>
                                    <p:cond delay="0"/>
                                  </p:stCondLst>
                                  <p:iterate type="lt">
                                    <p:tmPct val="0"/>
                                  </p:iterate>
                                  <p:childTnLst>
                                    <p:animEffect transition="out" filter="fade">
                                      <p:cBhvr>
                                        <p:cTn id="157" dur="500"/>
                                        <p:tgtEl>
                                          <p:spTgt spid="703">
                                            <p:txEl>
                                              <p:pRg st="2" end="2"/>
                                            </p:txEl>
                                          </p:spTgt>
                                        </p:tgtEl>
                                      </p:cBhvr>
                                    </p:animEffect>
                                    <p:set>
                                      <p:cBhvr>
                                        <p:cTn id="158" dur="1" fill="hold">
                                          <p:stCondLst>
                                            <p:cond delay="499"/>
                                          </p:stCondLst>
                                        </p:cTn>
                                        <p:tgtEl>
                                          <p:spTgt spid="703">
                                            <p:txEl>
                                              <p:pRg st="2" end="2"/>
                                            </p:txEl>
                                          </p:spTgt>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0" presetClass="path" presetSubtype="0" accel="50000" decel="50000" fill="hold" nodeType="clickEffect">
                                  <p:stCondLst>
                                    <p:cond delay="0"/>
                                  </p:stCondLst>
                                  <p:childTnLst>
                                    <p:animMotion origin="layout" path="M 0.24149 0.00889 C 0.24583 -0.01333 0.25035 -0.03555 0.26371 -0.05555 C 0.27708 -0.07555 0.29982 -0.09861 0.32205 -0.11111 C 0.34427 -0.12361 0.37812 -0.12889 0.39705 -0.13111 C 0.41597 -0.13333 0.42222 -0.12889 0.43594 -0.12444 C 0.44965 -0.12 0.46441 -0.11472 0.47899 -0.10444 C 0.49357 -0.09416 0.5118 -0.07778 0.52344 -0.06222 C 0.53507 -0.04666 0.54375 -0.02416 0.54844 -0.01111 C 0.55312 0.00195 0.55208 0.00861 0.55121 0.01556 " pathEditMode="relative" ptsTypes="aaaaaaaaA">
                                      <p:cBhvr>
                                        <p:cTn id="162" dur="500" fill="hold"/>
                                        <p:tgtEl>
                                          <p:spTgt spid="691"/>
                                        </p:tgtEl>
                                        <p:attrNameLst>
                                          <p:attrName>ppt_x</p:attrName>
                                          <p:attrName>ppt_y</p:attrName>
                                        </p:attrNameLst>
                                      </p:cBhvr>
                                    </p:animMotion>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iterate type="lt">
                                    <p:tmAbs val="80"/>
                                  </p:iterate>
                                  <p:childTnLst>
                                    <p:set>
                                      <p:cBhvr>
                                        <p:cTn id="166" dur="1" fill="hold">
                                          <p:stCondLst>
                                            <p:cond delay="0"/>
                                          </p:stCondLst>
                                        </p:cTn>
                                        <p:tgtEl>
                                          <p:spTgt spid="704">
                                            <p:txEl>
                                              <p:pRg st="0" end="0"/>
                                            </p:txEl>
                                          </p:spTgt>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fade">
                                      <p:cBhvr>
                                        <p:cTn id="171" dur="500"/>
                                        <p:tgtEl>
                                          <p:spTgt spid="38"/>
                                        </p:tgtEl>
                                      </p:cBhvr>
                                    </p:animEffect>
                                  </p:childTnLst>
                                </p:cTn>
                              </p:par>
                            </p:childTnLst>
                          </p:cTn>
                        </p:par>
                      </p:childTnLst>
                    </p:cTn>
                  </p:par>
                  <p:par>
                    <p:cTn id="172" fill="hold">
                      <p:stCondLst>
                        <p:cond delay="indefinite"/>
                      </p:stCondLst>
                      <p:childTnLst>
                        <p:par>
                          <p:cTn id="173" fill="hold">
                            <p:stCondLst>
                              <p:cond delay="0"/>
                            </p:stCondLst>
                            <p:childTnLst>
                              <p:par>
                                <p:cTn id="174" presetID="1" presetClass="entr" presetSubtype="0" fill="hold" grpId="0" nodeType="clickEffect">
                                  <p:stCondLst>
                                    <p:cond delay="0"/>
                                  </p:stCondLst>
                                  <p:iterate type="lt">
                                    <p:tmAbs val="80"/>
                                  </p:iterate>
                                  <p:childTnLst>
                                    <p:set>
                                      <p:cBhvr>
                                        <p:cTn id="175"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176" fill="hold">
                      <p:stCondLst>
                        <p:cond delay="indefinite"/>
                      </p:stCondLst>
                      <p:childTnLst>
                        <p:par>
                          <p:cTn id="177" fill="hold">
                            <p:stCondLst>
                              <p:cond delay="0"/>
                            </p:stCondLst>
                            <p:childTnLst>
                              <p:par>
                                <p:cTn id="178" presetID="1" presetClass="entr" presetSubtype="0" fill="hold" grpId="0" nodeType="clickEffect">
                                  <p:stCondLst>
                                    <p:cond delay="0"/>
                                  </p:stCondLst>
                                  <p:iterate type="lt">
                                    <p:tmAbs val="80"/>
                                  </p:iterate>
                                  <p:childTnLst>
                                    <p:set>
                                      <p:cBhvr>
                                        <p:cTn id="179"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80" fill="hold">
                      <p:stCondLst>
                        <p:cond delay="indefinite"/>
                      </p:stCondLst>
                      <p:childTnLst>
                        <p:par>
                          <p:cTn id="181" fill="hold">
                            <p:stCondLst>
                              <p:cond delay="0"/>
                            </p:stCondLst>
                            <p:childTnLst>
                              <p:par>
                                <p:cTn id="182" presetID="1" presetClass="entr" presetSubtype="0" fill="hold" grpId="0" nodeType="clickEffect">
                                  <p:stCondLst>
                                    <p:cond delay="0"/>
                                  </p:stCondLst>
                                  <p:iterate type="lt">
                                    <p:tmAbs val="80"/>
                                  </p:iterate>
                                  <p:childTnLst>
                                    <p:set>
                                      <p:cBhvr>
                                        <p:cTn id="183"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nodeType="click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fade">
                                      <p:cBhvr>
                                        <p:cTn id="188" dur="500"/>
                                        <p:tgtEl>
                                          <p:spTgt spid="34"/>
                                        </p:tgtEl>
                                      </p:cBhvr>
                                    </p:animEffect>
                                  </p:childTnLst>
                                </p:cTn>
                              </p:par>
                              <p:par>
                                <p:cTn id="189" presetID="1" presetClass="entr" presetSubtype="0" fill="hold" grpId="0" nodeType="withEffect">
                                  <p:stCondLst>
                                    <p:cond delay="0"/>
                                  </p:stCondLst>
                                  <p:iterate type="lt">
                                    <p:tmAbs val="80"/>
                                  </p:iterate>
                                  <p:childTnLst>
                                    <p:set>
                                      <p:cBhvr>
                                        <p:cTn id="190" dur="1" fill="hold">
                                          <p:stCondLst>
                                            <p:cond delay="0"/>
                                          </p:stCondLst>
                                        </p:cTn>
                                        <p:tgtEl>
                                          <p:spTgt spid="35">
                                            <p:txEl>
                                              <p:pRg st="0" end="0"/>
                                            </p:txEl>
                                          </p:spTgt>
                                        </p:tgtEl>
                                        <p:attrNameLst>
                                          <p:attrName>style.visibility</p:attrName>
                                        </p:attrNameLst>
                                      </p:cBhvr>
                                      <p:to>
                                        <p:strVal val="visible"/>
                                      </p:to>
                                    </p:set>
                                  </p:childTnLst>
                                </p:cTn>
                              </p:par>
                              <p:par>
                                <p:cTn id="191" presetID="10" presetClass="exit" presetSubtype="0" fill="hold" grpId="1" nodeType="withEffect">
                                  <p:stCondLst>
                                    <p:cond delay="0"/>
                                  </p:stCondLst>
                                  <p:iterate type="lt">
                                    <p:tmPct val="0"/>
                                  </p:iterate>
                                  <p:childTnLst>
                                    <p:animEffect transition="out" filter="fade">
                                      <p:cBhvr>
                                        <p:cTn id="192" dur="500"/>
                                        <p:tgtEl>
                                          <p:spTgt spid="39">
                                            <p:txEl>
                                              <p:pRg st="0" end="0"/>
                                            </p:txEl>
                                          </p:spTgt>
                                        </p:tgtEl>
                                      </p:cBhvr>
                                    </p:animEffect>
                                    <p:set>
                                      <p:cBhvr>
                                        <p:cTn id="193" dur="1" fill="hold">
                                          <p:stCondLst>
                                            <p:cond delay="499"/>
                                          </p:stCondLst>
                                        </p:cTn>
                                        <p:tgtEl>
                                          <p:spTgt spid="39">
                                            <p:txEl>
                                              <p:pRg st="0" end="0"/>
                                            </p:txEl>
                                          </p:spTgt>
                                        </p:tgtEl>
                                        <p:attrNameLst>
                                          <p:attrName>style.visibility</p:attrName>
                                        </p:attrNameLst>
                                      </p:cBhvr>
                                      <p:to>
                                        <p:strVal val="hidden"/>
                                      </p:to>
                                    </p:set>
                                  </p:childTnLst>
                                </p:cTn>
                              </p:par>
                              <p:par>
                                <p:cTn id="194" presetID="10" presetClass="exit" presetSubtype="0" fill="hold" grpId="1" nodeType="withEffect">
                                  <p:stCondLst>
                                    <p:cond delay="0"/>
                                  </p:stCondLst>
                                  <p:iterate type="lt">
                                    <p:tmPct val="0"/>
                                  </p:iterate>
                                  <p:childTnLst>
                                    <p:animEffect transition="out" filter="fade">
                                      <p:cBhvr>
                                        <p:cTn id="195" dur="500"/>
                                        <p:tgtEl>
                                          <p:spTgt spid="39">
                                            <p:txEl>
                                              <p:pRg st="1" end="1"/>
                                            </p:txEl>
                                          </p:spTgt>
                                        </p:tgtEl>
                                      </p:cBhvr>
                                    </p:animEffect>
                                    <p:set>
                                      <p:cBhvr>
                                        <p:cTn id="196" dur="1" fill="hold">
                                          <p:stCondLst>
                                            <p:cond delay="499"/>
                                          </p:stCondLst>
                                        </p:cTn>
                                        <p:tgtEl>
                                          <p:spTgt spid="39">
                                            <p:txEl>
                                              <p:pRg st="1" end="1"/>
                                            </p:txEl>
                                          </p:spTgt>
                                        </p:tgtEl>
                                        <p:attrNameLst>
                                          <p:attrName>style.visibility</p:attrName>
                                        </p:attrNameLst>
                                      </p:cBhvr>
                                      <p:to>
                                        <p:strVal val="hidden"/>
                                      </p:to>
                                    </p:set>
                                  </p:childTnLst>
                                </p:cTn>
                              </p:par>
                              <p:par>
                                <p:cTn id="197" presetID="10" presetClass="exit" presetSubtype="0" fill="hold" grpId="1" nodeType="withEffect">
                                  <p:stCondLst>
                                    <p:cond delay="0"/>
                                  </p:stCondLst>
                                  <p:iterate type="lt">
                                    <p:tmPct val="0"/>
                                  </p:iterate>
                                  <p:childTnLst>
                                    <p:animEffect transition="out" filter="fade">
                                      <p:cBhvr>
                                        <p:cTn id="198" dur="500"/>
                                        <p:tgtEl>
                                          <p:spTgt spid="39">
                                            <p:txEl>
                                              <p:pRg st="2" end="2"/>
                                            </p:txEl>
                                          </p:spTgt>
                                        </p:tgtEl>
                                      </p:cBhvr>
                                    </p:animEffect>
                                    <p:set>
                                      <p:cBhvr>
                                        <p:cTn id="199" dur="1" fill="hold">
                                          <p:stCondLst>
                                            <p:cond delay="499"/>
                                          </p:stCondLst>
                                        </p:cTn>
                                        <p:tgtEl>
                                          <p:spTgt spid="39">
                                            <p:txEl>
                                              <p:pRg st="2" end="2"/>
                                            </p:txEl>
                                          </p:spTgt>
                                        </p:tgtEl>
                                        <p:attrNameLst>
                                          <p:attrName>style.visibility</p:attrName>
                                        </p:attrNameLst>
                                      </p:cBhvr>
                                      <p:to>
                                        <p:strVal val="hidden"/>
                                      </p:to>
                                    </p:set>
                                  </p:childTnLst>
                                </p:cTn>
                              </p:par>
                              <p:par>
                                <p:cTn id="200" presetID="10" presetClass="exit" presetSubtype="0" fill="hold" grpId="1" nodeType="withEffect">
                                  <p:stCondLst>
                                    <p:cond delay="0"/>
                                  </p:stCondLst>
                                  <p:childTnLst>
                                    <p:animEffect transition="out" filter="fade">
                                      <p:cBhvr>
                                        <p:cTn id="201" dur="500"/>
                                        <p:tgtEl>
                                          <p:spTgt spid="38"/>
                                        </p:tgtEl>
                                      </p:cBhvr>
                                    </p:animEffect>
                                    <p:set>
                                      <p:cBhvr>
                                        <p:cTn id="202" dur="1" fill="hold">
                                          <p:stCondLst>
                                            <p:cond delay="499"/>
                                          </p:stCondLst>
                                        </p:cTn>
                                        <p:tgtEl>
                                          <p:spTgt spid="38"/>
                                        </p:tgtEl>
                                        <p:attrNameLst>
                                          <p:attrName>style.visibility</p:attrName>
                                        </p:attrNameLst>
                                      </p:cBhvr>
                                      <p:to>
                                        <p:strVal val="hidden"/>
                                      </p:to>
                                    </p:set>
                                  </p:childTnLst>
                                </p:cTn>
                              </p:par>
                            </p:childTnLst>
                          </p:cTn>
                        </p:par>
                      </p:childTnLst>
                    </p:cTn>
                  </p:par>
                  <p:par>
                    <p:cTn id="203" fill="hold">
                      <p:stCondLst>
                        <p:cond delay="indefinite"/>
                      </p:stCondLst>
                      <p:childTnLst>
                        <p:par>
                          <p:cTn id="204" fill="hold">
                            <p:stCondLst>
                              <p:cond delay="0"/>
                            </p:stCondLst>
                            <p:childTnLst>
                              <p:par>
                                <p:cTn id="205" presetID="0" presetClass="path" presetSubtype="0" accel="50000" decel="50000" fill="hold" nodeType="clickEffect">
                                  <p:stCondLst>
                                    <p:cond delay="0"/>
                                  </p:stCondLst>
                                  <p:childTnLst>
                                    <p:animMotion origin="layout" path="M 0.55122 0.01556 C 0.55331 -0.00944 0.55539 -0.03416 0.56233 -0.05333 C 0.56928 -0.0725 0.58195 -0.08916 0.59289 -0.1 C 0.60383 -0.11083 0.61528 -0.11472 0.62761 -0.11778 C 0.63994 -0.12083 0.65452 -0.1225 0.6665 -0.11778 C 0.67848 -0.11305 0.69081 -0.09889 0.69983 -0.08889 C 0.70886 -0.07889 0.71528 -0.06889 0.72067 -0.05778 C 0.72605 -0.04666 0.72952 -0.03333 0.73178 -0.02222 C 0.73403 -0.01111 0.73421 -0.00111 0.73456 0.00889 " pathEditMode="relative" ptsTypes="aaaaaaaaA">
                                      <p:cBhvr>
                                        <p:cTn id="206" dur="500" fill="hold"/>
                                        <p:tgtEl>
                                          <p:spTgt spid="691"/>
                                        </p:tgtEl>
                                        <p:attrNameLst>
                                          <p:attrName>ppt_x</p:attrName>
                                          <p:attrName>ppt_y</p:attrName>
                                        </p:attrNameLst>
                                      </p:cBhvr>
                                    </p:animMotion>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iterate type="lt">
                                    <p:tmAbs val="80"/>
                                  </p:iterate>
                                  <p:childTnLst>
                                    <p:set>
                                      <p:cBhvr>
                                        <p:cTn id="210" dur="1" fill="hold">
                                          <p:stCondLst>
                                            <p:cond delay="0"/>
                                          </p:stCondLst>
                                        </p:cTn>
                                        <p:tgtEl>
                                          <p:spTgt spid="687">
                                            <p:txEl>
                                              <p:pRg st="0" end="0"/>
                                            </p:txEl>
                                          </p:spTgt>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grpId="0" nodeType="clickEffect">
                                  <p:stCondLst>
                                    <p:cond delay="0"/>
                                  </p:stCondLst>
                                  <p:childTnLst>
                                    <p:set>
                                      <p:cBhvr>
                                        <p:cTn id="214" dur="1" fill="hold">
                                          <p:stCondLst>
                                            <p:cond delay="0"/>
                                          </p:stCondLst>
                                        </p:cTn>
                                        <p:tgtEl>
                                          <p:spTgt spid="707"/>
                                        </p:tgtEl>
                                        <p:attrNameLst>
                                          <p:attrName>style.visibility</p:attrName>
                                        </p:attrNameLst>
                                      </p:cBhvr>
                                      <p:to>
                                        <p:strVal val="visible"/>
                                      </p:to>
                                    </p:set>
                                    <p:animEffect transition="in" filter="fade">
                                      <p:cBhvr>
                                        <p:cTn id="215" dur="500"/>
                                        <p:tgtEl>
                                          <p:spTgt spid="707"/>
                                        </p:tgtEl>
                                      </p:cBhvr>
                                    </p:animEffect>
                                  </p:childTnLst>
                                </p:cTn>
                              </p:par>
                            </p:childTnLst>
                          </p:cTn>
                        </p:par>
                      </p:childTnLst>
                    </p:cTn>
                  </p:par>
                  <p:par>
                    <p:cTn id="216" fill="hold">
                      <p:stCondLst>
                        <p:cond delay="indefinite"/>
                      </p:stCondLst>
                      <p:childTnLst>
                        <p:par>
                          <p:cTn id="217" fill="hold">
                            <p:stCondLst>
                              <p:cond delay="0"/>
                            </p:stCondLst>
                            <p:childTnLst>
                              <p:par>
                                <p:cTn id="218" presetID="1" presetClass="entr" presetSubtype="0" fill="hold" grpId="0" nodeType="clickEffect">
                                  <p:stCondLst>
                                    <p:cond delay="0"/>
                                  </p:stCondLst>
                                  <p:iterate type="lt">
                                    <p:tmAbs val="80"/>
                                  </p:iterate>
                                  <p:childTnLst>
                                    <p:set>
                                      <p:cBhvr>
                                        <p:cTn id="219" dur="1" fill="hold">
                                          <p:stCondLst>
                                            <p:cond delay="0"/>
                                          </p:stCondLst>
                                        </p:cTn>
                                        <p:tgtEl>
                                          <p:spTgt spid="708">
                                            <p:txEl>
                                              <p:pRg st="0" end="0"/>
                                            </p:txEl>
                                          </p:spTgt>
                                        </p:tgtEl>
                                        <p:attrNameLst>
                                          <p:attrName>style.visibility</p:attrName>
                                        </p:attrNameLst>
                                      </p:cBhvr>
                                      <p:to>
                                        <p:strVal val="visible"/>
                                      </p:to>
                                    </p:set>
                                  </p:childTnLst>
                                </p:cTn>
                              </p:par>
                            </p:childTnLst>
                          </p:cTn>
                        </p:par>
                      </p:childTnLst>
                    </p:cTn>
                  </p:par>
                  <p:par>
                    <p:cTn id="220" fill="hold">
                      <p:stCondLst>
                        <p:cond delay="indefinite"/>
                      </p:stCondLst>
                      <p:childTnLst>
                        <p:par>
                          <p:cTn id="221" fill="hold">
                            <p:stCondLst>
                              <p:cond delay="0"/>
                            </p:stCondLst>
                            <p:childTnLst>
                              <p:par>
                                <p:cTn id="222" presetID="1" presetClass="entr" presetSubtype="0" fill="hold" grpId="0" nodeType="clickEffect">
                                  <p:stCondLst>
                                    <p:cond delay="0"/>
                                  </p:stCondLst>
                                  <p:iterate type="lt">
                                    <p:tmAbs val="80"/>
                                  </p:iterate>
                                  <p:childTnLst>
                                    <p:set>
                                      <p:cBhvr>
                                        <p:cTn id="223" dur="1" fill="hold">
                                          <p:stCondLst>
                                            <p:cond delay="0"/>
                                          </p:stCondLst>
                                        </p:cTn>
                                        <p:tgtEl>
                                          <p:spTgt spid="708">
                                            <p:txEl>
                                              <p:pRg st="1" end="1"/>
                                            </p:txEl>
                                          </p:spTgt>
                                        </p:tgtEl>
                                        <p:attrNameLst>
                                          <p:attrName>style.visibility</p:attrName>
                                        </p:attrNameLst>
                                      </p:cBhvr>
                                      <p:to>
                                        <p:strVal val="visible"/>
                                      </p:to>
                                    </p:set>
                                  </p:childTnLst>
                                </p:cTn>
                              </p:par>
                            </p:childTnLst>
                          </p:cTn>
                        </p:par>
                      </p:childTnLst>
                    </p:cTn>
                  </p:par>
                  <p:par>
                    <p:cTn id="224" fill="hold">
                      <p:stCondLst>
                        <p:cond delay="indefinite"/>
                      </p:stCondLst>
                      <p:childTnLst>
                        <p:par>
                          <p:cTn id="225" fill="hold">
                            <p:stCondLst>
                              <p:cond delay="0"/>
                            </p:stCondLst>
                            <p:childTnLst>
                              <p:par>
                                <p:cTn id="226" presetID="1" presetClass="entr" presetSubtype="0" fill="hold" grpId="0" nodeType="clickEffect">
                                  <p:stCondLst>
                                    <p:cond delay="0"/>
                                  </p:stCondLst>
                                  <p:iterate type="lt">
                                    <p:tmAbs val="80"/>
                                  </p:iterate>
                                  <p:childTnLst>
                                    <p:set>
                                      <p:cBhvr>
                                        <p:cTn id="227" dur="1" fill="hold">
                                          <p:stCondLst>
                                            <p:cond delay="0"/>
                                          </p:stCondLst>
                                        </p:cTn>
                                        <p:tgtEl>
                                          <p:spTgt spid="708">
                                            <p:txEl>
                                              <p:pRg st="2" end="2"/>
                                            </p:txEl>
                                          </p:spTgt>
                                        </p:tgtEl>
                                        <p:attrNameLst>
                                          <p:attrName>style.visibility</p:attrName>
                                        </p:attrNameLst>
                                      </p:cBhvr>
                                      <p:to>
                                        <p:strVal val="visible"/>
                                      </p:to>
                                    </p:set>
                                  </p:childTnLst>
                                </p:cTn>
                              </p:par>
                            </p:childTnLst>
                          </p:cTn>
                        </p:par>
                      </p:childTnLst>
                    </p:cTn>
                  </p:par>
                  <p:par>
                    <p:cTn id="228" fill="hold">
                      <p:stCondLst>
                        <p:cond delay="indefinite"/>
                      </p:stCondLst>
                      <p:childTnLst>
                        <p:par>
                          <p:cTn id="229" fill="hold">
                            <p:stCondLst>
                              <p:cond delay="0"/>
                            </p:stCondLst>
                            <p:childTnLst>
                              <p:par>
                                <p:cTn id="230" presetID="10" presetClass="entr" presetSubtype="0" fill="hold" nodeType="clickEffect">
                                  <p:stCondLst>
                                    <p:cond delay="0"/>
                                  </p:stCondLst>
                                  <p:childTnLst>
                                    <p:set>
                                      <p:cBhvr>
                                        <p:cTn id="231" dur="1" fill="hold">
                                          <p:stCondLst>
                                            <p:cond delay="0"/>
                                          </p:stCondLst>
                                        </p:cTn>
                                        <p:tgtEl>
                                          <p:spTgt spid="679"/>
                                        </p:tgtEl>
                                        <p:attrNameLst>
                                          <p:attrName>style.visibility</p:attrName>
                                        </p:attrNameLst>
                                      </p:cBhvr>
                                      <p:to>
                                        <p:strVal val="visible"/>
                                      </p:to>
                                    </p:set>
                                    <p:animEffect transition="in" filter="fade">
                                      <p:cBhvr>
                                        <p:cTn id="232" dur="500"/>
                                        <p:tgtEl>
                                          <p:spTgt spid="679"/>
                                        </p:tgtEl>
                                      </p:cBhvr>
                                    </p:animEffect>
                                  </p:childTnLst>
                                </p:cTn>
                              </p:par>
                              <p:par>
                                <p:cTn id="233" presetID="1" presetClass="entr" presetSubtype="0" fill="hold" grpId="0" nodeType="withEffect">
                                  <p:stCondLst>
                                    <p:cond delay="0"/>
                                  </p:stCondLst>
                                  <p:iterate type="lt">
                                    <p:tmAbs val="80"/>
                                  </p:iterate>
                                  <p:childTnLst>
                                    <p:set>
                                      <p:cBhvr>
                                        <p:cTn id="234" dur="1" fill="hold">
                                          <p:stCondLst>
                                            <p:cond delay="0"/>
                                          </p:stCondLst>
                                        </p:cTn>
                                        <p:tgtEl>
                                          <p:spTgt spid="690">
                                            <p:txEl>
                                              <p:pRg st="0" end="0"/>
                                            </p:txEl>
                                          </p:spTgt>
                                        </p:tgtEl>
                                        <p:attrNameLst>
                                          <p:attrName>style.visibility</p:attrName>
                                        </p:attrNameLst>
                                      </p:cBhvr>
                                      <p:to>
                                        <p:strVal val="visible"/>
                                      </p:to>
                                    </p:set>
                                  </p:childTnLst>
                                </p:cTn>
                              </p:par>
                              <p:par>
                                <p:cTn id="235" presetID="10" presetClass="exit" presetSubtype="0" fill="hold" grpId="1" nodeType="withEffect">
                                  <p:stCondLst>
                                    <p:cond delay="0"/>
                                  </p:stCondLst>
                                  <p:childTnLst>
                                    <p:animEffect transition="out" filter="fade">
                                      <p:cBhvr>
                                        <p:cTn id="236" dur="500"/>
                                        <p:tgtEl>
                                          <p:spTgt spid="707"/>
                                        </p:tgtEl>
                                      </p:cBhvr>
                                    </p:animEffect>
                                    <p:set>
                                      <p:cBhvr>
                                        <p:cTn id="237" dur="1" fill="hold">
                                          <p:stCondLst>
                                            <p:cond delay="499"/>
                                          </p:stCondLst>
                                        </p:cTn>
                                        <p:tgtEl>
                                          <p:spTgt spid="707"/>
                                        </p:tgtEl>
                                        <p:attrNameLst>
                                          <p:attrName>style.visibility</p:attrName>
                                        </p:attrNameLst>
                                      </p:cBhvr>
                                      <p:to>
                                        <p:strVal val="hidden"/>
                                      </p:to>
                                    </p:set>
                                  </p:childTnLst>
                                </p:cTn>
                              </p:par>
                              <p:par>
                                <p:cTn id="238" presetID="10" presetClass="exit" presetSubtype="0" fill="hold" grpId="1" nodeType="withEffect">
                                  <p:stCondLst>
                                    <p:cond delay="0"/>
                                  </p:stCondLst>
                                  <p:iterate type="lt">
                                    <p:tmPct val="0"/>
                                  </p:iterate>
                                  <p:childTnLst>
                                    <p:animEffect transition="out" filter="fade">
                                      <p:cBhvr>
                                        <p:cTn id="239" dur="500"/>
                                        <p:tgtEl>
                                          <p:spTgt spid="708">
                                            <p:txEl>
                                              <p:pRg st="0" end="0"/>
                                            </p:txEl>
                                          </p:spTgt>
                                        </p:tgtEl>
                                      </p:cBhvr>
                                    </p:animEffect>
                                    <p:set>
                                      <p:cBhvr>
                                        <p:cTn id="240" dur="1" fill="hold">
                                          <p:stCondLst>
                                            <p:cond delay="499"/>
                                          </p:stCondLst>
                                        </p:cTn>
                                        <p:tgtEl>
                                          <p:spTgt spid="708">
                                            <p:txEl>
                                              <p:pRg st="0" end="0"/>
                                            </p:txEl>
                                          </p:spTgt>
                                        </p:tgtEl>
                                        <p:attrNameLst>
                                          <p:attrName>style.visibility</p:attrName>
                                        </p:attrNameLst>
                                      </p:cBhvr>
                                      <p:to>
                                        <p:strVal val="hidden"/>
                                      </p:to>
                                    </p:set>
                                  </p:childTnLst>
                                </p:cTn>
                              </p:par>
                              <p:par>
                                <p:cTn id="241" presetID="10" presetClass="exit" presetSubtype="0" fill="hold" grpId="1" nodeType="withEffect">
                                  <p:stCondLst>
                                    <p:cond delay="0"/>
                                  </p:stCondLst>
                                  <p:iterate type="lt">
                                    <p:tmPct val="0"/>
                                  </p:iterate>
                                  <p:childTnLst>
                                    <p:animEffect transition="out" filter="fade">
                                      <p:cBhvr>
                                        <p:cTn id="242" dur="500"/>
                                        <p:tgtEl>
                                          <p:spTgt spid="708">
                                            <p:txEl>
                                              <p:pRg st="1" end="1"/>
                                            </p:txEl>
                                          </p:spTgt>
                                        </p:tgtEl>
                                      </p:cBhvr>
                                    </p:animEffect>
                                    <p:set>
                                      <p:cBhvr>
                                        <p:cTn id="243" dur="1" fill="hold">
                                          <p:stCondLst>
                                            <p:cond delay="499"/>
                                          </p:stCondLst>
                                        </p:cTn>
                                        <p:tgtEl>
                                          <p:spTgt spid="708">
                                            <p:txEl>
                                              <p:pRg st="1" end="1"/>
                                            </p:txEl>
                                          </p:spTgt>
                                        </p:tgtEl>
                                        <p:attrNameLst>
                                          <p:attrName>style.visibility</p:attrName>
                                        </p:attrNameLst>
                                      </p:cBhvr>
                                      <p:to>
                                        <p:strVal val="hidden"/>
                                      </p:to>
                                    </p:set>
                                  </p:childTnLst>
                                </p:cTn>
                              </p:par>
                              <p:par>
                                <p:cTn id="244" presetID="10" presetClass="exit" presetSubtype="0" fill="hold" grpId="1" nodeType="withEffect">
                                  <p:stCondLst>
                                    <p:cond delay="0"/>
                                  </p:stCondLst>
                                  <p:iterate type="lt">
                                    <p:tmPct val="0"/>
                                  </p:iterate>
                                  <p:childTnLst>
                                    <p:animEffect transition="out" filter="fade">
                                      <p:cBhvr>
                                        <p:cTn id="245" dur="500"/>
                                        <p:tgtEl>
                                          <p:spTgt spid="708">
                                            <p:txEl>
                                              <p:pRg st="2" end="2"/>
                                            </p:txEl>
                                          </p:spTgt>
                                        </p:tgtEl>
                                      </p:cBhvr>
                                    </p:animEffect>
                                    <p:set>
                                      <p:cBhvr>
                                        <p:cTn id="246" dur="1" fill="hold">
                                          <p:stCondLst>
                                            <p:cond delay="499"/>
                                          </p:stCondLst>
                                        </p:cTn>
                                        <p:tgtEl>
                                          <p:spTgt spid="708">
                                            <p:txEl>
                                              <p:pRg st="2" end="2"/>
                                            </p:txEl>
                                          </p:spTgt>
                                        </p:tgtEl>
                                        <p:attrNameLst>
                                          <p:attrName>style.visibility</p:attrName>
                                        </p:attrNameLst>
                                      </p:cBhvr>
                                      <p:to>
                                        <p:strVal val="hidden"/>
                                      </p:to>
                                    </p:set>
                                  </p:childTnLst>
                                </p:cTn>
                              </p:par>
                            </p:childTnLst>
                          </p:cTn>
                        </p:par>
                      </p:childTnLst>
                    </p:cTn>
                  </p:par>
                  <p:par>
                    <p:cTn id="247" fill="hold">
                      <p:stCondLst>
                        <p:cond delay="indefinite"/>
                      </p:stCondLst>
                      <p:childTnLst>
                        <p:par>
                          <p:cTn id="248" fill="hold">
                            <p:stCondLst>
                              <p:cond delay="0"/>
                            </p:stCondLst>
                            <p:childTnLst>
                              <p:par>
                                <p:cTn id="249" presetID="0" presetClass="path" presetSubtype="0" accel="50000" decel="50000" fill="hold" nodeType="clickEffect">
                                  <p:stCondLst>
                                    <p:cond delay="0"/>
                                  </p:stCondLst>
                                  <p:childTnLst>
                                    <p:animMotion origin="layout" path="M 0.73455 0.00888 C 0.73559 -0.01584 0.73663 -0.04056 0.74288 -0.06001 C 0.74913 -0.07945 0.76163 -0.09806 0.77205 -0.10889 C 0.78246 -0.11973 0.79583 -0.12362 0.80538 -0.12445 C 0.81493 -0.12528 0.82118 -0.12001 0.82899 -0.11334 C 0.8368 -0.10667 0.84618 -0.09889 0.8526 -0.08445 C 0.85903 -0.07001 0.86441 -0.04417 0.86788 -0.02667 C 0.87135 -0.00917 0.87239 0.00527 0.87344 0.01999 " pathEditMode="relative" ptsTypes="aaaaaaaA">
                                      <p:cBhvr>
                                        <p:cTn id="250" dur="500" fill="hold"/>
                                        <p:tgtEl>
                                          <p:spTgt spid="691"/>
                                        </p:tgtEl>
                                        <p:attrNameLst>
                                          <p:attrName>ppt_x</p:attrName>
                                          <p:attrName>ppt_y</p:attrName>
                                        </p:attrNameLst>
                                      </p:cBhvr>
                                    </p:animMotion>
                                  </p:childTnLst>
                                </p:cTn>
                              </p:par>
                            </p:childTnLst>
                          </p:cTn>
                        </p:par>
                      </p:childTnLst>
                    </p:cTn>
                  </p:par>
                  <p:par>
                    <p:cTn id="251" fill="hold">
                      <p:stCondLst>
                        <p:cond delay="indefinite"/>
                      </p:stCondLst>
                      <p:childTnLst>
                        <p:par>
                          <p:cTn id="252" fill="hold">
                            <p:stCondLst>
                              <p:cond delay="0"/>
                            </p:stCondLst>
                            <p:childTnLst>
                              <p:par>
                                <p:cTn id="253" presetID="34" presetClass="emph" presetSubtype="0" fill="hold" grpId="1" nodeType="clickEffect">
                                  <p:stCondLst>
                                    <p:cond delay="0"/>
                                  </p:stCondLst>
                                  <p:iterate type="lt">
                                    <p:tmPct val="10000"/>
                                  </p:iterate>
                                  <p:childTnLst>
                                    <p:animMotion origin="layout" path="M 0.0 0.0 L 0.0 -0.07213" pathEditMode="relative" ptsTypes="">
                                      <p:cBhvr>
                                        <p:cTn id="254" dur="250" accel="50000" decel="50000" autoRev="1" fill="hold">
                                          <p:stCondLst>
                                            <p:cond delay="0"/>
                                          </p:stCondLst>
                                        </p:cTn>
                                        <p:tgtEl>
                                          <p:spTgt spid="37">
                                            <p:txEl>
                                              <p:pRg st="0" end="0"/>
                                            </p:txEl>
                                          </p:spTgt>
                                        </p:tgtEl>
                                        <p:attrNameLst>
                                          <p:attrName>ppt_x</p:attrName>
                                          <p:attrName>ppt_y</p:attrName>
                                        </p:attrNameLst>
                                      </p:cBhvr>
                                    </p:animMotion>
                                    <p:animRot by="1500000">
                                      <p:cBhvr>
                                        <p:cTn id="255" dur="125" fill="hold">
                                          <p:stCondLst>
                                            <p:cond delay="0"/>
                                          </p:stCondLst>
                                        </p:cTn>
                                        <p:tgtEl>
                                          <p:spTgt spid="37">
                                            <p:txEl>
                                              <p:pRg st="0" end="0"/>
                                            </p:txEl>
                                          </p:spTgt>
                                        </p:tgtEl>
                                        <p:attrNameLst>
                                          <p:attrName>r</p:attrName>
                                        </p:attrNameLst>
                                      </p:cBhvr>
                                    </p:animRot>
                                    <p:animRot by="-1500000">
                                      <p:cBhvr>
                                        <p:cTn id="256" dur="125" fill="hold">
                                          <p:stCondLst>
                                            <p:cond delay="125"/>
                                          </p:stCondLst>
                                        </p:cTn>
                                        <p:tgtEl>
                                          <p:spTgt spid="37">
                                            <p:txEl>
                                              <p:pRg st="0" end="0"/>
                                            </p:txEl>
                                          </p:spTgt>
                                        </p:tgtEl>
                                        <p:attrNameLst>
                                          <p:attrName>r</p:attrName>
                                        </p:attrNameLst>
                                      </p:cBhvr>
                                    </p:animRot>
                                    <p:animRot by="-1500000">
                                      <p:cBhvr>
                                        <p:cTn id="257" dur="125" fill="hold">
                                          <p:stCondLst>
                                            <p:cond delay="250"/>
                                          </p:stCondLst>
                                        </p:cTn>
                                        <p:tgtEl>
                                          <p:spTgt spid="37">
                                            <p:txEl>
                                              <p:pRg st="0" end="0"/>
                                            </p:txEl>
                                          </p:spTgt>
                                        </p:tgtEl>
                                        <p:attrNameLst>
                                          <p:attrName>r</p:attrName>
                                        </p:attrNameLst>
                                      </p:cBhvr>
                                    </p:animRot>
                                    <p:animRot by="1500000">
                                      <p:cBhvr>
                                        <p:cTn id="258" dur="125" fill="hold">
                                          <p:stCondLst>
                                            <p:cond delay="375"/>
                                          </p:stCondLst>
                                        </p:cTn>
                                        <p:tgtEl>
                                          <p:spTgt spid="37">
                                            <p:txEl>
                                              <p:pRg st="0" end="0"/>
                                            </p:txEl>
                                          </p:spTgt>
                                        </p:tgtEl>
                                        <p:attrNameLst>
                                          <p:attrName>r</p:attrName>
                                        </p:attrNameLst>
                                      </p:cBhvr>
                                    </p:animRot>
                                  </p:childTnLst>
                                </p:cTn>
                              </p:par>
                            </p:childTnLst>
                          </p:cTn>
                        </p:par>
                      </p:childTnLst>
                    </p:cTn>
                  </p:par>
                  <p:par>
                    <p:cTn id="259" fill="hold">
                      <p:stCondLst>
                        <p:cond delay="indefinite"/>
                      </p:stCondLst>
                      <p:childTnLst>
                        <p:par>
                          <p:cTn id="260" fill="hold">
                            <p:stCondLst>
                              <p:cond delay="0"/>
                            </p:stCondLst>
                            <p:childTnLst>
                              <p:par>
                                <p:cTn id="261" presetID="0" presetClass="path" presetSubtype="0" accel="50000" decel="50000" fill="hold" grpId="1" nodeType="clickEffect">
                                  <p:stCondLst>
                                    <p:cond delay="0"/>
                                  </p:stCondLst>
                                  <p:iterate type="lt">
                                    <p:tmPct val="0"/>
                                  </p:iterate>
                                  <p:childTnLst>
                                    <p:animMotion origin="layout" path="M 5E-6 -3.33333E-6 L -0.21563 -0.42 " pathEditMode="relative" rAng="0" ptsTypes="AA">
                                      <p:cBhvr>
                                        <p:cTn id="262" dur="500" fill="hold"/>
                                        <p:tgtEl>
                                          <p:spTgt spid="688">
                                            <p:txEl>
                                              <p:pRg st="0" end="0"/>
                                            </p:txEl>
                                          </p:spTgt>
                                        </p:tgtEl>
                                        <p:attrNameLst>
                                          <p:attrName>ppt_x</p:attrName>
                                          <p:attrName>ppt_y</p:attrName>
                                        </p:attrNameLst>
                                      </p:cBhvr>
                                      <p:rCtr x="-10800" y="-21000"/>
                                    </p:animMotion>
                                  </p:childTnLst>
                                </p:cTn>
                              </p:par>
                            </p:childTnLst>
                          </p:cTn>
                        </p:par>
                      </p:childTnLst>
                    </p:cTn>
                  </p:par>
                  <p:par>
                    <p:cTn id="263" fill="hold">
                      <p:stCondLst>
                        <p:cond delay="indefinite"/>
                      </p:stCondLst>
                      <p:childTnLst>
                        <p:par>
                          <p:cTn id="264" fill="hold">
                            <p:stCondLst>
                              <p:cond delay="0"/>
                            </p:stCondLst>
                            <p:childTnLst>
                              <p:par>
                                <p:cTn id="265" presetID="0" presetClass="path" presetSubtype="0" accel="50000" decel="50000" fill="hold" grpId="1" nodeType="clickEffect">
                                  <p:stCondLst>
                                    <p:cond delay="0"/>
                                  </p:stCondLst>
                                  <p:iterate type="lt">
                                    <p:tmPct val="0"/>
                                  </p:iterate>
                                  <p:childTnLst>
                                    <p:animMotion origin="layout" path="M -1.66667E-6 3.33333E-6 L 0.06354 -0.36667 " pathEditMode="relative" rAng="0" ptsTypes="AA">
                                      <p:cBhvr>
                                        <p:cTn id="266" dur="500" fill="hold"/>
                                        <p:tgtEl>
                                          <p:spTgt spid="689">
                                            <p:txEl>
                                              <p:pRg st="0" end="0"/>
                                            </p:txEl>
                                          </p:spTgt>
                                        </p:tgtEl>
                                        <p:attrNameLst>
                                          <p:attrName>ppt_x</p:attrName>
                                          <p:attrName>ppt_y</p:attrName>
                                        </p:attrNameLst>
                                      </p:cBhvr>
                                      <p:rCtr x="3200" y="-18300"/>
                                    </p:animMotion>
                                  </p:childTnLst>
                                </p:cTn>
                              </p:par>
                            </p:childTnLst>
                          </p:cTn>
                        </p:par>
                      </p:childTnLst>
                    </p:cTn>
                  </p:par>
                  <p:par>
                    <p:cTn id="267" fill="hold">
                      <p:stCondLst>
                        <p:cond delay="indefinite"/>
                      </p:stCondLst>
                      <p:childTnLst>
                        <p:par>
                          <p:cTn id="268" fill="hold">
                            <p:stCondLst>
                              <p:cond delay="0"/>
                            </p:stCondLst>
                            <p:childTnLst>
                              <p:par>
                                <p:cTn id="269" presetID="0" presetClass="path" presetSubtype="0" accel="50000" decel="50000" fill="hold" grpId="1" nodeType="clickEffect">
                                  <p:stCondLst>
                                    <p:cond delay="0"/>
                                  </p:stCondLst>
                                  <p:iterate type="lt">
                                    <p:tmPct val="0"/>
                                  </p:iterate>
                                  <p:childTnLst>
                                    <p:animMotion origin="layout" path="M -2.77778E-7 3.33333E-6 L -0.45851 -0.3 " pathEditMode="relative" rAng="0" ptsTypes="AA">
                                      <p:cBhvr>
                                        <p:cTn id="270" dur="500" fill="hold"/>
                                        <p:tgtEl>
                                          <p:spTgt spid="35">
                                            <p:txEl>
                                              <p:pRg st="0" end="0"/>
                                            </p:txEl>
                                          </p:spTgt>
                                        </p:tgtEl>
                                        <p:attrNameLst>
                                          <p:attrName>ppt_x</p:attrName>
                                          <p:attrName>ppt_y</p:attrName>
                                        </p:attrNameLst>
                                      </p:cBhvr>
                                      <p:rCtr x="-22900" y="-15000"/>
                                    </p:animMotion>
                                  </p:childTnLst>
                                </p:cTn>
                              </p:par>
                            </p:childTnLst>
                          </p:cTn>
                        </p:par>
                      </p:childTnLst>
                    </p:cTn>
                  </p:par>
                  <p:par>
                    <p:cTn id="271" fill="hold">
                      <p:stCondLst>
                        <p:cond delay="indefinite"/>
                      </p:stCondLst>
                      <p:childTnLst>
                        <p:par>
                          <p:cTn id="272" fill="hold">
                            <p:stCondLst>
                              <p:cond delay="0"/>
                            </p:stCondLst>
                            <p:childTnLst>
                              <p:par>
                                <p:cTn id="273" presetID="0" presetClass="path" presetSubtype="0" accel="50000" decel="50000" fill="hold" grpId="1" nodeType="clickEffect">
                                  <p:stCondLst>
                                    <p:cond delay="0"/>
                                  </p:stCondLst>
                                  <p:iterate type="lt">
                                    <p:tmPct val="0"/>
                                  </p:iterate>
                                  <p:childTnLst>
                                    <p:animMotion origin="layout" path="M -5.55556E-7 3.33333E-6 L -0.60451 -0.23334 " pathEditMode="relative" rAng="0" ptsTypes="AA">
                                      <p:cBhvr>
                                        <p:cTn id="274" dur="500" fill="hold"/>
                                        <p:tgtEl>
                                          <p:spTgt spid="690">
                                            <p:txEl>
                                              <p:pRg st="0" end="0"/>
                                            </p:txEl>
                                          </p:spTgt>
                                        </p:tgtEl>
                                        <p:attrNameLst>
                                          <p:attrName>ppt_x</p:attrName>
                                          <p:attrName>ppt_y</p:attrName>
                                        </p:attrNameLst>
                                      </p:cBhvr>
                                      <p:rCtr x="-30200" y="-11700"/>
                                    </p:animMotion>
                                  </p:childTnLst>
                                </p:cTn>
                              </p:par>
                            </p:childTnLst>
                          </p:cTn>
                        </p:par>
                        <p:par>
                          <p:cTn id="275" fill="hold">
                            <p:stCondLst>
                              <p:cond delay="500"/>
                            </p:stCondLst>
                            <p:childTnLst>
                              <p:par>
                                <p:cTn id="276" presetID="10" presetClass="entr" presetSubtype="0" fill="hold" nodeType="afterEffect">
                                  <p:stCondLst>
                                    <p:cond delay="0"/>
                                  </p:stCondLst>
                                  <p:childTnLst>
                                    <p:set>
                                      <p:cBhvr>
                                        <p:cTn id="277" dur="1" fill="hold">
                                          <p:stCondLst>
                                            <p:cond delay="0"/>
                                          </p:stCondLst>
                                        </p:cTn>
                                        <p:tgtEl>
                                          <p:spTgt spid="46"/>
                                        </p:tgtEl>
                                        <p:attrNameLst>
                                          <p:attrName>style.visibility</p:attrName>
                                        </p:attrNameLst>
                                      </p:cBhvr>
                                      <p:to>
                                        <p:strVal val="visible"/>
                                      </p:to>
                                    </p:set>
                                    <p:animEffect transition="in" filter="fade">
                                      <p:cBhvr>
                                        <p:cTn id="278" dur="500"/>
                                        <p:tgtEl>
                                          <p:spTgt spid="46"/>
                                        </p:tgtEl>
                                      </p:cBhvr>
                                    </p:animEffect>
                                  </p:childTnLst>
                                </p:cTn>
                              </p:par>
                            </p:childTnLst>
                          </p:cTn>
                        </p:par>
                      </p:childTnLst>
                    </p:cTn>
                  </p:par>
                  <p:par>
                    <p:cTn id="279" fill="hold">
                      <p:stCondLst>
                        <p:cond delay="indefinite"/>
                      </p:stCondLst>
                      <p:childTnLst>
                        <p:par>
                          <p:cTn id="280" fill="hold">
                            <p:stCondLst>
                              <p:cond delay="0"/>
                            </p:stCondLst>
                            <p:childTnLst>
                              <p:par>
                                <p:cTn id="281" presetID="1" presetClass="entr" presetSubtype="0" fill="hold" grpId="0" nodeType="clickEffect">
                                  <p:stCondLst>
                                    <p:cond delay="0"/>
                                  </p:stCondLst>
                                  <p:iterate type="lt">
                                    <p:tmAbs val="80"/>
                                  </p:iterate>
                                  <p:childTnLst>
                                    <p:set>
                                      <p:cBhvr>
                                        <p:cTn id="282"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0" presetClass="exit" presetSubtype="0" fill="hold" grpId="2" nodeType="clickEffect">
                                  <p:stCondLst>
                                    <p:cond delay="0"/>
                                  </p:stCondLst>
                                  <p:iterate type="lt">
                                    <p:tmPct val="0"/>
                                  </p:iterate>
                                  <p:childTnLst>
                                    <p:animEffect transition="out" filter="fade">
                                      <p:cBhvr>
                                        <p:cTn id="286" dur="500"/>
                                        <p:tgtEl>
                                          <p:spTgt spid="688">
                                            <p:txEl>
                                              <p:pRg st="0" end="0"/>
                                            </p:txEl>
                                          </p:spTgt>
                                        </p:tgtEl>
                                      </p:cBhvr>
                                    </p:animEffect>
                                    <p:set>
                                      <p:cBhvr>
                                        <p:cTn id="287" dur="1" fill="hold">
                                          <p:stCondLst>
                                            <p:cond delay="499"/>
                                          </p:stCondLst>
                                        </p:cTn>
                                        <p:tgtEl>
                                          <p:spTgt spid="688">
                                            <p:txEl>
                                              <p:pRg st="0" end="0"/>
                                            </p:txEl>
                                          </p:spTgt>
                                        </p:tgtEl>
                                        <p:attrNameLst>
                                          <p:attrName>style.visibility</p:attrName>
                                        </p:attrNameLst>
                                      </p:cBhvr>
                                      <p:to>
                                        <p:strVal val="hidden"/>
                                      </p:to>
                                    </p:set>
                                  </p:childTnLst>
                                </p:cTn>
                              </p:par>
                              <p:par>
                                <p:cTn id="288" presetID="10" presetClass="exit" presetSubtype="0" fill="hold" grpId="2" nodeType="withEffect">
                                  <p:stCondLst>
                                    <p:cond delay="0"/>
                                  </p:stCondLst>
                                  <p:iterate type="lt">
                                    <p:tmPct val="0"/>
                                  </p:iterate>
                                  <p:childTnLst>
                                    <p:animEffect transition="out" filter="fade">
                                      <p:cBhvr>
                                        <p:cTn id="289" dur="500"/>
                                        <p:tgtEl>
                                          <p:spTgt spid="689">
                                            <p:txEl>
                                              <p:pRg st="0" end="0"/>
                                            </p:txEl>
                                          </p:spTgt>
                                        </p:tgtEl>
                                      </p:cBhvr>
                                    </p:animEffect>
                                    <p:set>
                                      <p:cBhvr>
                                        <p:cTn id="290" dur="1" fill="hold">
                                          <p:stCondLst>
                                            <p:cond delay="499"/>
                                          </p:stCondLst>
                                        </p:cTn>
                                        <p:tgtEl>
                                          <p:spTgt spid="689">
                                            <p:txEl>
                                              <p:pRg st="0" end="0"/>
                                            </p:txEl>
                                          </p:spTgt>
                                        </p:tgtEl>
                                        <p:attrNameLst>
                                          <p:attrName>style.visibility</p:attrName>
                                        </p:attrNameLst>
                                      </p:cBhvr>
                                      <p:to>
                                        <p:strVal val="hidden"/>
                                      </p:to>
                                    </p:set>
                                  </p:childTnLst>
                                </p:cTn>
                              </p:par>
                              <p:par>
                                <p:cTn id="291" presetID="10" presetClass="exit" presetSubtype="0" fill="hold" nodeType="withEffect">
                                  <p:stCondLst>
                                    <p:cond delay="0"/>
                                  </p:stCondLst>
                                  <p:childTnLst>
                                    <p:animEffect transition="out" filter="fade">
                                      <p:cBhvr>
                                        <p:cTn id="292" dur="500"/>
                                        <p:tgtEl>
                                          <p:spTgt spid="46"/>
                                        </p:tgtEl>
                                      </p:cBhvr>
                                    </p:animEffect>
                                    <p:set>
                                      <p:cBhvr>
                                        <p:cTn id="293" dur="1" fill="hold">
                                          <p:stCondLst>
                                            <p:cond delay="499"/>
                                          </p:stCondLst>
                                        </p:cTn>
                                        <p:tgtEl>
                                          <p:spTgt spid="46"/>
                                        </p:tgtEl>
                                        <p:attrNameLst>
                                          <p:attrName>style.visibility</p:attrName>
                                        </p:attrNameLst>
                                      </p:cBhvr>
                                      <p:to>
                                        <p:strVal val="hidden"/>
                                      </p:to>
                                    </p:set>
                                  </p:childTnLst>
                                </p:cTn>
                              </p:par>
                              <p:par>
                                <p:cTn id="294" presetID="10" presetClass="exit" presetSubtype="0" fill="hold" grpId="1" nodeType="withEffect">
                                  <p:stCondLst>
                                    <p:cond delay="0"/>
                                  </p:stCondLst>
                                  <p:iterate type="lt">
                                    <p:tmPct val="0"/>
                                  </p:iterate>
                                  <p:childTnLst>
                                    <p:animEffect transition="out" filter="fade">
                                      <p:cBhvr>
                                        <p:cTn id="295" dur="500"/>
                                        <p:tgtEl>
                                          <p:spTgt spid="48">
                                            <p:txEl>
                                              <p:pRg st="0" end="0"/>
                                            </p:txEl>
                                          </p:spTgt>
                                        </p:tgtEl>
                                      </p:cBhvr>
                                    </p:animEffect>
                                    <p:set>
                                      <p:cBhvr>
                                        <p:cTn id="296" dur="1" fill="hold">
                                          <p:stCondLst>
                                            <p:cond delay="499"/>
                                          </p:stCondLst>
                                        </p:cTn>
                                        <p:tgtEl>
                                          <p:spTgt spid="48">
                                            <p:txEl>
                                              <p:pRg st="0" end="0"/>
                                            </p:txEl>
                                          </p:spTgt>
                                        </p:tgtEl>
                                        <p:attrNameLst>
                                          <p:attrName>style.visibility</p:attrName>
                                        </p:attrNameLst>
                                      </p:cBhvr>
                                      <p:to>
                                        <p:strVal val="hidden"/>
                                      </p:to>
                                    </p:set>
                                  </p:childTnLst>
                                </p:cTn>
                              </p:par>
                              <p:par>
                                <p:cTn id="297" presetID="10" presetClass="exit" presetSubtype="0" fill="hold" grpId="2" nodeType="withEffect">
                                  <p:stCondLst>
                                    <p:cond delay="0"/>
                                  </p:stCondLst>
                                  <p:iterate type="lt">
                                    <p:tmPct val="0"/>
                                  </p:iterate>
                                  <p:childTnLst>
                                    <p:animEffect transition="out" filter="fade">
                                      <p:cBhvr>
                                        <p:cTn id="298" dur="500"/>
                                        <p:tgtEl>
                                          <p:spTgt spid="35">
                                            <p:txEl>
                                              <p:pRg st="0" end="0"/>
                                            </p:txEl>
                                          </p:spTgt>
                                        </p:tgtEl>
                                      </p:cBhvr>
                                    </p:animEffect>
                                    <p:set>
                                      <p:cBhvr>
                                        <p:cTn id="299" dur="1" fill="hold">
                                          <p:stCondLst>
                                            <p:cond delay="499"/>
                                          </p:stCondLst>
                                        </p:cTn>
                                        <p:tgtEl>
                                          <p:spTgt spid="35">
                                            <p:txEl>
                                              <p:pRg st="0" end="0"/>
                                            </p:txEl>
                                          </p:spTgt>
                                        </p:tgtEl>
                                        <p:attrNameLst>
                                          <p:attrName>style.visibility</p:attrName>
                                        </p:attrNameLst>
                                      </p:cBhvr>
                                      <p:to>
                                        <p:strVal val="hidden"/>
                                      </p:to>
                                    </p:set>
                                  </p:childTnLst>
                                </p:cTn>
                              </p:par>
                              <p:par>
                                <p:cTn id="300" presetID="10" presetClass="exit" presetSubtype="0" fill="hold" grpId="2" nodeType="withEffect">
                                  <p:stCondLst>
                                    <p:cond delay="0"/>
                                  </p:stCondLst>
                                  <p:iterate type="lt">
                                    <p:tmPct val="0"/>
                                  </p:iterate>
                                  <p:childTnLst>
                                    <p:animEffect transition="out" filter="fade">
                                      <p:cBhvr>
                                        <p:cTn id="301" dur="500"/>
                                        <p:tgtEl>
                                          <p:spTgt spid="690">
                                            <p:txEl>
                                              <p:pRg st="0" end="0"/>
                                            </p:txEl>
                                          </p:spTgt>
                                        </p:tgtEl>
                                      </p:cBhvr>
                                    </p:animEffect>
                                    <p:set>
                                      <p:cBhvr>
                                        <p:cTn id="302" dur="1" fill="hold">
                                          <p:stCondLst>
                                            <p:cond delay="499"/>
                                          </p:stCondLst>
                                        </p:cTn>
                                        <p:tgtEl>
                                          <p:spTgt spid="690">
                                            <p:txEl>
                                              <p:pRg st="0" end="0"/>
                                            </p:txEl>
                                          </p:spTgt>
                                        </p:tgtEl>
                                        <p:attrNameLst>
                                          <p:attrName>style.visibility</p:attrName>
                                        </p:attrNameLst>
                                      </p:cBhvr>
                                      <p:to>
                                        <p:strVal val="hidden"/>
                                      </p:to>
                                    </p:set>
                                  </p:childTnLst>
                                </p:cTn>
                              </p:par>
                            </p:childTnLst>
                          </p:cTn>
                        </p:par>
                      </p:childTnLst>
                    </p:cTn>
                  </p:par>
                  <p:par>
                    <p:cTn id="303" fill="hold">
                      <p:stCondLst>
                        <p:cond delay="indefinite"/>
                      </p:stCondLst>
                      <p:childTnLst>
                        <p:par>
                          <p:cTn id="304" fill="hold">
                            <p:stCondLst>
                              <p:cond delay="0"/>
                            </p:stCondLst>
                            <p:childTnLst>
                              <p:par>
                                <p:cTn id="305" presetID="10" presetClass="entr" presetSubtype="0" fill="hold" grpId="0" nodeType="clickEffect">
                                  <p:stCondLst>
                                    <p:cond delay="0"/>
                                  </p:stCondLst>
                                  <p:childTnLst>
                                    <p:set>
                                      <p:cBhvr>
                                        <p:cTn id="306" dur="1" fill="hold">
                                          <p:stCondLst>
                                            <p:cond delay="0"/>
                                          </p:stCondLst>
                                        </p:cTn>
                                        <p:tgtEl>
                                          <p:spTgt spid="49"/>
                                        </p:tgtEl>
                                        <p:attrNameLst>
                                          <p:attrName>style.visibility</p:attrName>
                                        </p:attrNameLst>
                                      </p:cBhvr>
                                      <p:to>
                                        <p:strVal val="visible"/>
                                      </p:to>
                                    </p:set>
                                    <p:animEffect transition="in" filter="fade">
                                      <p:cBhvr>
                                        <p:cTn id="307" dur="500"/>
                                        <p:tgtEl>
                                          <p:spTgt spid="49"/>
                                        </p:tgtEl>
                                      </p:cBhvr>
                                    </p:animEffect>
                                  </p:childTnLst>
                                </p:cTn>
                              </p:par>
                            </p:childTnLst>
                          </p:cTn>
                        </p:par>
                      </p:childTnLst>
                    </p:cTn>
                  </p:par>
                  <p:par>
                    <p:cTn id="308" fill="hold">
                      <p:stCondLst>
                        <p:cond delay="indefinite"/>
                      </p:stCondLst>
                      <p:childTnLst>
                        <p:par>
                          <p:cTn id="309" fill="hold">
                            <p:stCondLst>
                              <p:cond delay="0"/>
                            </p:stCondLst>
                            <p:childTnLst>
                              <p:par>
                                <p:cTn id="310" presetID="1" presetClass="entr" presetSubtype="0" fill="hold" grpId="0" nodeType="clickEffect">
                                  <p:stCondLst>
                                    <p:cond delay="0"/>
                                  </p:stCondLst>
                                  <p:iterate type="lt">
                                    <p:tmAbs val="80"/>
                                  </p:iterate>
                                  <p:childTnLst>
                                    <p:set>
                                      <p:cBhvr>
                                        <p:cTn id="311" dur="1" fill="hold">
                                          <p:stCondLst>
                                            <p:cond delay="0"/>
                                          </p:stCondLst>
                                        </p:cTn>
                                        <p:tgtEl>
                                          <p:spTgt spid="7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2" grpId="0" animBg="1"/>
      <p:bldP spid="692" grpId="1" animBg="1"/>
      <p:bldP spid="693" grpId="0" build="p"/>
      <p:bldP spid="693" grpId="1" build="allAtOnce"/>
      <p:bldP spid="30" grpId="0" build="p"/>
      <p:bldP spid="30" grpId="1" build="allAtOnce"/>
      <p:bldP spid="702" grpId="0" animBg="1"/>
      <p:bldP spid="702" grpId="1" animBg="1"/>
      <p:bldP spid="699" grpId="0" animBg="1"/>
      <p:bldP spid="699" grpId="1" animBg="1"/>
      <p:bldP spid="700" grpId="0" build="p"/>
      <p:bldP spid="700" grpId="1" build="allAtOnce"/>
      <p:bldP spid="3" grpId="0" build="p"/>
      <p:bldP spid="686" grpId="0" build="p"/>
      <p:bldP spid="687" grpId="0" build="p"/>
      <p:bldP spid="698" grpId="0" build="p"/>
      <p:bldP spid="704" grpId="0" build="p"/>
      <p:bldP spid="705" grpId="0" animBg="1"/>
      <p:bldP spid="705" grpId="1" animBg="1"/>
      <p:bldP spid="707" grpId="0" animBg="1"/>
      <p:bldP spid="707" grpId="1" animBg="1"/>
      <p:bldP spid="708" grpId="0" build="p"/>
      <p:bldP spid="708" grpId="1" build="allAtOnce"/>
      <p:bldP spid="37" grpId="0" build="p"/>
      <p:bldP spid="37" grpId="1" build="allAtOnce"/>
      <p:bldP spid="703" grpId="0" build="p"/>
      <p:bldP spid="703" grpId="1" build="allAtOnce"/>
      <p:bldP spid="38" grpId="0" animBg="1"/>
      <p:bldP spid="38" grpId="1" animBg="1"/>
      <p:bldP spid="39" grpId="0" build="p"/>
      <p:bldP spid="39" grpId="1" build="allAtOnce"/>
      <p:bldP spid="41" grpId="0" animBg="1"/>
      <p:bldP spid="41" grpId="1" animBg="1"/>
      <p:bldP spid="44" grpId="0" build="p"/>
      <p:bldP spid="688" grpId="0" build="p"/>
      <p:bldP spid="688" grpId="1" build="allAtOnce"/>
      <p:bldP spid="688" grpId="2" build="allAtOnce"/>
      <p:bldP spid="689" grpId="0" build="p"/>
      <p:bldP spid="689" grpId="1" build="allAtOnce"/>
      <p:bldP spid="689" grpId="2" build="allAtOnce"/>
      <p:bldP spid="690" grpId="0" build="p"/>
      <p:bldP spid="690" grpId="1" build="allAtOnce"/>
      <p:bldP spid="690" grpId="2" build="allAtOnce"/>
      <p:bldP spid="35" grpId="0" build="p"/>
      <p:bldP spid="35" grpId="1" build="allAtOnce"/>
      <p:bldP spid="35" grpId="2" build="allAtOnce"/>
      <p:bldP spid="48" grpId="0" build="p"/>
      <p:bldP spid="48" grpId="1" build="allAtOnce"/>
      <p:bldP spid="710" grpId="0" build="p"/>
      <p:bldP spid="49" grpId="0" animBg="1"/>
      <p:bldP spid="50" grpId="0" animBg="1"/>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12350</TotalTime>
  <Words>280</Words>
  <Application>Microsoft Office PowerPoint</Application>
  <PresentationFormat>On-screen Show (16:10)</PresentationFormat>
  <Paragraphs>117</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Orly's Font 2</vt:lpstr>
      <vt:lpstr>Courier New</vt:lpstr>
      <vt:lpstr>Orly's Font</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326</cp:revision>
  <dcterms:created xsi:type="dcterms:W3CDTF">2013-07-11T15:43:49Z</dcterms:created>
  <dcterms:modified xsi:type="dcterms:W3CDTF">2015-06-07T15:12:01Z</dcterms:modified>
</cp:coreProperties>
</file>